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xml" ContentType="application/vnd.openxmlformats-officedocument.presentationml.notesSlide+xml"/>
  <Override PartName="/ppt/media/image51.jpg" ContentType="image/jpg"/>
  <Override PartName="/ppt/media/image52.jpg" ContentType="image/jpg"/>
  <Override PartName="/ppt/media/image53.jpg" ContentType="image/jpg"/>
  <Override PartName="/ppt/media/image54.jpg" ContentType="image/jpg"/>
  <Override PartName="/ppt/media/image55.jpg" ContentType="image/jpg"/>
  <Override PartName="/ppt/media/image56.jpg" ContentType="image/jpg"/>
  <Override PartName="/ppt/media/image57.jpg" ContentType="image/jpg"/>
  <Override PartName="/ppt/media/image58.jpg" ContentType="image/jpg"/>
  <Override PartName="/ppt/media/image59.jpg" ContentType="image/jpg"/>
  <Override PartName="/ppt/media/image60.jpg" ContentType="image/jpg"/>
  <Override PartName="/ppt/media/image61.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84" r:id="rId4"/>
    <p:sldId id="288" r:id="rId5"/>
    <p:sldId id="286" r:id="rId6"/>
    <p:sldId id="297" r:id="rId7"/>
    <p:sldId id="295" r:id="rId8"/>
    <p:sldId id="263" r:id="rId9"/>
    <p:sldId id="264" r:id="rId10"/>
    <p:sldId id="290" r:id="rId11"/>
    <p:sldId id="266" r:id="rId12"/>
    <p:sldId id="293" r:id="rId13"/>
    <p:sldId id="261" r:id="rId14"/>
    <p:sldId id="268" r:id="rId15"/>
    <p:sldId id="267" r:id="rId16"/>
    <p:sldId id="298" r:id="rId17"/>
    <p:sldId id="270" r:id="rId18"/>
    <p:sldId id="272" r:id="rId19"/>
    <p:sldId id="274" r:id="rId20"/>
    <p:sldId id="276" r:id="rId21"/>
    <p:sldId id="278" r:id="rId22"/>
    <p:sldId id="279" r:id="rId23"/>
    <p:sldId id="281" r:id="rId24"/>
    <p:sldId id="296" r:id="rId25"/>
    <p:sldId id="292" r:id="rId26"/>
  </p:sldIdLst>
  <p:sldSz cx="10693400" cy="7562850"/>
  <p:notesSz cx="10693400" cy="756285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3D"/>
    <a:srgbClr val="007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4659"/>
  </p:normalViewPr>
  <p:slideViewPr>
    <p:cSldViewPr>
      <p:cViewPr varScale="1">
        <p:scale>
          <a:sx n="59" d="100"/>
          <a:sy n="59" d="100"/>
        </p:scale>
        <p:origin x="1220"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image" Target="../media/image18.jpg"/><Relationship Id="rId4" Type="http://schemas.openxmlformats.org/officeDocument/2006/relationships/image" Target="../media/image21.jpg"/></Relationships>
</file>

<file path=ppt/diagrams/_rels/data9.xml.rels><?xml version="1.0" encoding="UTF-8" standalone="yes"?>
<Relationships xmlns="http://schemas.openxmlformats.org/package/2006/relationships"><Relationship Id="rId1" Type="http://schemas.openxmlformats.org/officeDocument/2006/relationships/image" Target="../media/image22.jpg"/></Relationships>
</file>

<file path=ppt/diagrams/_rels/drawing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image" Target="../media/image18.jpg"/><Relationship Id="rId4" Type="http://schemas.openxmlformats.org/officeDocument/2006/relationships/image" Target="../media/image21.jpg"/></Relationships>
</file>

<file path=ppt/diagrams/_rels/drawing9.xml.rels><?xml version="1.0" encoding="UTF-8" standalone="yes"?>
<Relationships xmlns="http://schemas.openxmlformats.org/package/2006/relationships"><Relationship Id="rId1" Type="http://schemas.openxmlformats.org/officeDocument/2006/relationships/image" Target="../media/image22.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D43ABF-C8D5-4DE1-A1E0-79AAC95AB259}"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tr-TR"/>
        </a:p>
      </dgm:t>
    </dgm:pt>
    <dgm:pt modelId="{15BFA800-7CFA-458C-A613-AE0A73658B12}">
      <dgm:prSet/>
      <dgm:spPr/>
      <dgm:t>
        <a:bodyPr/>
        <a:lstStyle/>
        <a:p>
          <a:pPr rtl="0"/>
          <a:r>
            <a:rPr lang="tr-TR" dirty="0"/>
            <a:t>2015 yılında Danışma Hattı olarak faaliyete başlamıştır. </a:t>
          </a:r>
        </a:p>
      </dgm:t>
    </dgm:pt>
    <dgm:pt modelId="{C9EC5140-59D9-429D-B8DE-30E9F75C5D14}" type="parTrans" cxnId="{F040558C-467A-435E-8AF6-3CEC2E3C25A8}">
      <dgm:prSet/>
      <dgm:spPr/>
      <dgm:t>
        <a:bodyPr/>
        <a:lstStyle/>
        <a:p>
          <a:endParaRPr lang="tr-TR">
            <a:solidFill>
              <a:schemeClr val="tx1"/>
            </a:solidFill>
          </a:endParaRPr>
        </a:p>
      </dgm:t>
    </dgm:pt>
    <dgm:pt modelId="{656AB5C2-90D9-4A7E-B189-34A619D19EC6}" type="sibTrans" cxnId="{F040558C-467A-435E-8AF6-3CEC2E3C25A8}">
      <dgm:prSet/>
      <dgm:spPr/>
      <dgm:t>
        <a:bodyPr/>
        <a:lstStyle/>
        <a:p>
          <a:endParaRPr lang="tr-TR">
            <a:solidFill>
              <a:schemeClr val="tx1"/>
            </a:solidFill>
          </a:endParaRPr>
        </a:p>
      </dgm:t>
    </dgm:pt>
    <dgm:pt modelId="{197DB7C2-B5B0-414D-8AFA-FC6E78D45424}">
      <dgm:prSet/>
      <dgm:spPr>
        <a:solidFill>
          <a:schemeClr val="accent5"/>
        </a:solidFill>
      </dgm:spPr>
      <dgm:t>
        <a:bodyPr/>
        <a:lstStyle/>
        <a:p>
          <a:pPr rtl="0"/>
          <a:r>
            <a:rPr lang="tr-TR" dirty="0"/>
            <a:t>İlerleyen süreçte yüz yüze danışmanlık hizmeti verilmeye başlanmıştır.</a:t>
          </a:r>
        </a:p>
      </dgm:t>
    </dgm:pt>
    <dgm:pt modelId="{9E31F280-BC70-47BC-ADAE-44AFD80651F0}" type="parTrans" cxnId="{5247E6D9-E11F-49C8-9E54-97A6F4153CC2}">
      <dgm:prSet/>
      <dgm:spPr/>
      <dgm:t>
        <a:bodyPr/>
        <a:lstStyle/>
        <a:p>
          <a:endParaRPr lang="tr-TR">
            <a:solidFill>
              <a:schemeClr val="tx1"/>
            </a:solidFill>
          </a:endParaRPr>
        </a:p>
      </dgm:t>
    </dgm:pt>
    <dgm:pt modelId="{72138BF5-D6B2-4367-A8D2-97F05A7FAE14}" type="sibTrans" cxnId="{5247E6D9-E11F-49C8-9E54-97A6F4153CC2}">
      <dgm:prSet/>
      <dgm:spPr/>
      <dgm:t>
        <a:bodyPr/>
        <a:lstStyle/>
        <a:p>
          <a:endParaRPr lang="tr-TR">
            <a:solidFill>
              <a:schemeClr val="tx1"/>
            </a:solidFill>
          </a:endParaRPr>
        </a:p>
      </dgm:t>
    </dgm:pt>
    <dgm:pt modelId="{C072EB46-44C4-4ED0-8BCA-F196B39D8CD7}">
      <dgm:prSet/>
      <dgm:spPr/>
      <dgm:t>
        <a:bodyPr/>
        <a:lstStyle/>
        <a:p>
          <a:pPr rtl="0"/>
          <a:r>
            <a:rPr lang="tr-TR" dirty="0"/>
            <a:t>Şu anda Türkiye’nin pek çok ilinde faaliyete geçmektedir.</a:t>
          </a:r>
        </a:p>
      </dgm:t>
    </dgm:pt>
    <dgm:pt modelId="{F4BF7B92-C681-4952-A468-395A018841B6}" type="parTrans" cxnId="{5E037CC8-C8AB-45CE-8E75-67D22A7D2E33}">
      <dgm:prSet/>
      <dgm:spPr/>
      <dgm:t>
        <a:bodyPr/>
        <a:lstStyle/>
        <a:p>
          <a:endParaRPr lang="tr-TR">
            <a:solidFill>
              <a:schemeClr val="tx1"/>
            </a:solidFill>
          </a:endParaRPr>
        </a:p>
      </dgm:t>
    </dgm:pt>
    <dgm:pt modelId="{1F825367-B3AA-499A-B76B-6382890E5558}" type="sibTrans" cxnId="{5E037CC8-C8AB-45CE-8E75-67D22A7D2E33}">
      <dgm:prSet/>
      <dgm:spPr/>
      <dgm:t>
        <a:bodyPr/>
        <a:lstStyle/>
        <a:p>
          <a:endParaRPr lang="tr-TR">
            <a:solidFill>
              <a:schemeClr val="tx1"/>
            </a:solidFill>
          </a:endParaRPr>
        </a:p>
      </dgm:t>
    </dgm:pt>
    <dgm:pt modelId="{0B85ECA1-A452-45E7-B38D-AB84317A4B07}" type="pres">
      <dgm:prSet presAssocID="{BFD43ABF-C8D5-4DE1-A1E0-79AAC95AB259}" presName="Name0" presStyleCnt="0">
        <dgm:presLayoutVars>
          <dgm:dir/>
          <dgm:animLvl val="lvl"/>
          <dgm:resizeHandles val="exact"/>
        </dgm:presLayoutVars>
      </dgm:prSet>
      <dgm:spPr/>
      <dgm:t>
        <a:bodyPr/>
        <a:lstStyle/>
        <a:p>
          <a:endParaRPr lang="tr-TR"/>
        </a:p>
      </dgm:t>
    </dgm:pt>
    <dgm:pt modelId="{BCC0918C-FB1F-46F5-B12A-5779E9513E18}" type="pres">
      <dgm:prSet presAssocID="{15BFA800-7CFA-458C-A613-AE0A73658B12}" presName="parTxOnly" presStyleLbl="node1" presStyleIdx="0" presStyleCnt="3">
        <dgm:presLayoutVars>
          <dgm:chMax val="0"/>
          <dgm:chPref val="0"/>
          <dgm:bulletEnabled val="1"/>
        </dgm:presLayoutVars>
      </dgm:prSet>
      <dgm:spPr/>
      <dgm:t>
        <a:bodyPr/>
        <a:lstStyle/>
        <a:p>
          <a:endParaRPr lang="tr-TR"/>
        </a:p>
      </dgm:t>
    </dgm:pt>
    <dgm:pt modelId="{D593856C-4170-4EB9-8576-BADA23F7F8AA}" type="pres">
      <dgm:prSet presAssocID="{656AB5C2-90D9-4A7E-B189-34A619D19EC6}" presName="parTxOnlySpace" presStyleCnt="0"/>
      <dgm:spPr/>
    </dgm:pt>
    <dgm:pt modelId="{46DF3311-88C5-4F6A-A210-3BA330BA327C}" type="pres">
      <dgm:prSet presAssocID="{197DB7C2-B5B0-414D-8AFA-FC6E78D45424}" presName="parTxOnly" presStyleLbl="node1" presStyleIdx="1" presStyleCnt="3">
        <dgm:presLayoutVars>
          <dgm:chMax val="0"/>
          <dgm:chPref val="0"/>
          <dgm:bulletEnabled val="1"/>
        </dgm:presLayoutVars>
      </dgm:prSet>
      <dgm:spPr/>
      <dgm:t>
        <a:bodyPr/>
        <a:lstStyle/>
        <a:p>
          <a:endParaRPr lang="tr-TR"/>
        </a:p>
      </dgm:t>
    </dgm:pt>
    <dgm:pt modelId="{BE552647-BAAC-4C5C-BDBB-1F8C57A64263}" type="pres">
      <dgm:prSet presAssocID="{72138BF5-D6B2-4367-A8D2-97F05A7FAE14}" presName="parTxOnlySpace" presStyleCnt="0"/>
      <dgm:spPr/>
    </dgm:pt>
    <dgm:pt modelId="{A25F762C-99BB-46EC-88CE-C7B80FEBFFA8}" type="pres">
      <dgm:prSet presAssocID="{C072EB46-44C4-4ED0-8BCA-F196B39D8CD7}" presName="parTxOnly" presStyleLbl="node1" presStyleIdx="2" presStyleCnt="3">
        <dgm:presLayoutVars>
          <dgm:chMax val="0"/>
          <dgm:chPref val="0"/>
          <dgm:bulletEnabled val="1"/>
        </dgm:presLayoutVars>
      </dgm:prSet>
      <dgm:spPr/>
      <dgm:t>
        <a:bodyPr/>
        <a:lstStyle/>
        <a:p>
          <a:endParaRPr lang="tr-TR"/>
        </a:p>
      </dgm:t>
    </dgm:pt>
  </dgm:ptLst>
  <dgm:cxnLst>
    <dgm:cxn modelId="{9EB6F2CD-788F-4520-883B-44834B2D3F09}" type="presOf" srcId="{BFD43ABF-C8D5-4DE1-A1E0-79AAC95AB259}" destId="{0B85ECA1-A452-45E7-B38D-AB84317A4B07}" srcOrd="0" destOrd="0" presId="urn:microsoft.com/office/officeart/2005/8/layout/chevron1"/>
    <dgm:cxn modelId="{D907BABF-DCFF-49ED-B62F-4E9D8C0BC6E0}" type="presOf" srcId="{15BFA800-7CFA-458C-A613-AE0A73658B12}" destId="{BCC0918C-FB1F-46F5-B12A-5779E9513E18}" srcOrd="0" destOrd="0" presId="urn:microsoft.com/office/officeart/2005/8/layout/chevron1"/>
    <dgm:cxn modelId="{DF0B6D1A-50E0-465D-90F4-C50CB484EC36}" type="presOf" srcId="{C072EB46-44C4-4ED0-8BCA-F196B39D8CD7}" destId="{A25F762C-99BB-46EC-88CE-C7B80FEBFFA8}" srcOrd="0" destOrd="0" presId="urn:microsoft.com/office/officeart/2005/8/layout/chevron1"/>
    <dgm:cxn modelId="{5247E6D9-E11F-49C8-9E54-97A6F4153CC2}" srcId="{BFD43ABF-C8D5-4DE1-A1E0-79AAC95AB259}" destId="{197DB7C2-B5B0-414D-8AFA-FC6E78D45424}" srcOrd="1" destOrd="0" parTransId="{9E31F280-BC70-47BC-ADAE-44AFD80651F0}" sibTransId="{72138BF5-D6B2-4367-A8D2-97F05A7FAE14}"/>
    <dgm:cxn modelId="{B2796EF7-9FD7-47FF-A97B-3CE71945BA81}" type="presOf" srcId="{197DB7C2-B5B0-414D-8AFA-FC6E78D45424}" destId="{46DF3311-88C5-4F6A-A210-3BA330BA327C}" srcOrd="0" destOrd="0" presId="urn:microsoft.com/office/officeart/2005/8/layout/chevron1"/>
    <dgm:cxn modelId="{F040558C-467A-435E-8AF6-3CEC2E3C25A8}" srcId="{BFD43ABF-C8D5-4DE1-A1E0-79AAC95AB259}" destId="{15BFA800-7CFA-458C-A613-AE0A73658B12}" srcOrd="0" destOrd="0" parTransId="{C9EC5140-59D9-429D-B8DE-30E9F75C5D14}" sibTransId="{656AB5C2-90D9-4A7E-B189-34A619D19EC6}"/>
    <dgm:cxn modelId="{5E037CC8-C8AB-45CE-8E75-67D22A7D2E33}" srcId="{BFD43ABF-C8D5-4DE1-A1E0-79AAC95AB259}" destId="{C072EB46-44C4-4ED0-8BCA-F196B39D8CD7}" srcOrd="2" destOrd="0" parTransId="{F4BF7B92-C681-4952-A468-395A018841B6}" sibTransId="{1F825367-B3AA-499A-B76B-6382890E5558}"/>
    <dgm:cxn modelId="{5F595FED-E9A6-403E-92AA-F107232B9ED4}" type="presParOf" srcId="{0B85ECA1-A452-45E7-B38D-AB84317A4B07}" destId="{BCC0918C-FB1F-46F5-B12A-5779E9513E18}" srcOrd="0" destOrd="0" presId="urn:microsoft.com/office/officeart/2005/8/layout/chevron1"/>
    <dgm:cxn modelId="{C34F5678-AD08-4EF3-B177-5B69C30287D7}" type="presParOf" srcId="{0B85ECA1-A452-45E7-B38D-AB84317A4B07}" destId="{D593856C-4170-4EB9-8576-BADA23F7F8AA}" srcOrd="1" destOrd="0" presId="urn:microsoft.com/office/officeart/2005/8/layout/chevron1"/>
    <dgm:cxn modelId="{2DD044E6-80A0-4EF8-A214-91A9F618C045}" type="presParOf" srcId="{0B85ECA1-A452-45E7-B38D-AB84317A4B07}" destId="{46DF3311-88C5-4F6A-A210-3BA330BA327C}" srcOrd="2" destOrd="0" presId="urn:microsoft.com/office/officeart/2005/8/layout/chevron1"/>
    <dgm:cxn modelId="{CBF23D42-CB78-415D-B803-F1688C6B0473}" type="presParOf" srcId="{0B85ECA1-A452-45E7-B38D-AB84317A4B07}" destId="{BE552647-BAAC-4C5C-BDBB-1F8C57A64263}" srcOrd="3" destOrd="0" presId="urn:microsoft.com/office/officeart/2005/8/layout/chevron1"/>
    <dgm:cxn modelId="{E73C5252-B907-4675-A377-BD5C6B04CEDF}" type="presParOf" srcId="{0B85ECA1-A452-45E7-B38D-AB84317A4B07}" destId="{A25F762C-99BB-46EC-88CE-C7B80FEBFFA8}" srcOrd="4" destOrd="0" presId="urn:microsoft.com/office/officeart/2005/8/layout/chevron1"/>
  </dgm:cxnLst>
  <dgm:bg/>
  <dgm:whole>
    <a:ln>
      <a:solidFill>
        <a:schemeClr val="bg1"/>
      </a:solid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B084360-2EBB-4F19-9C9A-1364C89E75C3}" type="doc">
      <dgm:prSet loTypeId="urn:microsoft.com/office/officeart/2005/8/layout/hierarchy3" loCatId="hierarchy" qsTypeId="urn:microsoft.com/office/officeart/2005/8/quickstyle/simple1" qsCatId="simple" csTypeId="urn:microsoft.com/office/officeart/2005/8/colors/colorful3" csCatId="colorful" phldr="1"/>
      <dgm:spPr/>
      <dgm:t>
        <a:bodyPr/>
        <a:lstStyle/>
        <a:p>
          <a:endParaRPr lang="tr-TR"/>
        </a:p>
      </dgm:t>
    </dgm:pt>
    <dgm:pt modelId="{7DC05AAF-072B-409D-81AB-DD0F3D4DECFC}">
      <dgm:prSet custT="1"/>
      <dgm:spPr/>
      <dgm:t>
        <a:bodyPr/>
        <a:lstStyle/>
        <a:p>
          <a:pPr rtl="0"/>
          <a:r>
            <a:rPr lang="tr-TR" sz="2800" dirty="0"/>
            <a:t>Danışanla Çalışma</a:t>
          </a:r>
        </a:p>
      </dgm:t>
    </dgm:pt>
    <dgm:pt modelId="{2A80DB1C-90FE-41B1-A227-CB49FDD57F2D}" type="parTrans" cxnId="{4615471E-F0BC-4ABE-AED4-D8431276FF7D}">
      <dgm:prSet/>
      <dgm:spPr/>
      <dgm:t>
        <a:bodyPr/>
        <a:lstStyle/>
        <a:p>
          <a:endParaRPr lang="tr-TR"/>
        </a:p>
      </dgm:t>
    </dgm:pt>
    <dgm:pt modelId="{9D5E0084-D4FC-43CA-B5FF-E2503FFB213A}" type="sibTrans" cxnId="{4615471E-F0BC-4ABE-AED4-D8431276FF7D}">
      <dgm:prSet/>
      <dgm:spPr/>
      <dgm:t>
        <a:bodyPr/>
        <a:lstStyle/>
        <a:p>
          <a:endParaRPr lang="tr-TR"/>
        </a:p>
      </dgm:t>
    </dgm:pt>
    <dgm:pt modelId="{7FEBA3C3-07A4-4973-8AA9-15B6A74A4B0A}">
      <dgm:prSet custT="1"/>
      <dgm:spPr/>
      <dgm:t>
        <a:bodyPr/>
        <a:lstStyle/>
        <a:p>
          <a:pPr rtl="0"/>
          <a:r>
            <a:rPr lang="tr-TR" sz="1200" b="1" dirty="0"/>
            <a:t>Danışmanlık</a:t>
          </a:r>
        </a:p>
      </dgm:t>
    </dgm:pt>
    <dgm:pt modelId="{56F19B5D-9124-445C-8EA9-EE0C9E0B7622}" type="parTrans" cxnId="{50B72F4D-72D0-4C73-A16E-540D0A4C9F30}">
      <dgm:prSet/>
      <dgm:spPr/>
      <dgm:t>
        <a:bodyPr/>
        <a:lstStyle/>
        <a:p>
          <a:endParaRPr lang="tr-TR"/>
        </a:p>
      </dgm:t>
    </dgm:pt>
    <dgm:pt modelId="{89A37BC5-6AA4-4FEA-9014-803F71D126B2}" type="sibTrans" cxnId="{50B72F4D-72D0-4C73-A16E-540D0A4C9F30}">
      <dgm:prSet/>
      <dgm:spPr/>
      <dgm:t>
        <a:bodyPr/>
        <a:lstStyle/>
        <a:p>
          <a:endParaRPr lang="tr-TR"/>
        </a:p>
      </dgm:t>
    </dgm:pt>
    <dgm:pt modelId="{190DDF08-59E5-4F6C-B823-C33A66A0E741}">
      <dgm:prSet custT="1"/>
      <dgm:spPr/>
      <dgm:t>
        <a:bodyPr/>
        <a:lstStyle/>
        <a:p>
          <a:pPr rtl="0"/>
          <a:r>
            <a:rPr lang="tr-TR" sz="1200"/>
            <a:t>Sosyal Beceri</a:t>
          </a:r>
        </a:p>
      </dgm:t>
    </dgm:pt>
    <dgm:pt modelId="{DB8FBB32-4B16-4B35-82AB-FDF8BDF956DA}" type="parTrans" cxnId="{094B514F-A0CA-4856-9EC4-08621F129D0E}">
      <dgm:prSet/>
      <dgm:spPr/>
      <dgm:t>
        <a:bodyPr/>
        <a:lstStyle/>
        <a:p>
          <a:endParaRPr lang="tr-TR"/>
        </a:p>
      </dgm:t>
    </dgm:pt>
    <dgm:pt modelId="{E9CFB49B-236A-4FA3-BB24-17D0D8A9E490}" type="sibTrans" cxnId="{094B514F-A0CA-4856-9EC4-08621F129D0E}">
      <dgm:prSet/>
      <dgm:spPr/>
      <dgm:t>
        <a:bodyPr/>
        <a:lstStyle/>
        <a:p>
          <a:endParaRPr lang="tr-TR"/>
        </a:p>
      </dgm:t>
    </dgm:pt>
    <dgm:pt modelId="{4520F04F-0669-40EA-A7D6-97F9E2EA38CB}">
      <dgm:prSet custT="1"/>
      <dgm:spPr/>
      <dgm:t>
        <a:bodyPr/>
        <a:lstStyle/>
        <a:p>
          <a:pPr rtl="0"/>
          <a:r>
            <a:rPr lang="tr-TR" sz="1200" dirty="0"/>
            <a:t>Yasal Sorun</a:t>
          </a:r>
        </a:p>
      </dgm:t>
    </dgm:pt>
    <dgm:pt modelId="{D5111A17-D903-415D-9A4D-DC68F9E3227B}" type="parTrans" cxnId="{9954C371-558F-4EBF-9502-F7C8E168424F}">
      <dgm:prSet/>
      <dgm:spPr/>
      <dgm:t>
        <a:bodyPr/>
        <a:lstStyle/>
        <a:p>
          <a:endParaRPr lang="tr-TR"/>
        </a:p>
      </dgm:t>
    </dgm:pt>
    <dgm:pt modelId="{5001E130-B015-43C8-B5BA-15AA84D29D92}" type="sibTrans" cxnId="{9954C371-558F-4EBF-9502-F7C8E168424F}">
      <dgm:prSet/>
      <dgm:spPr/>
      <dgm:t>
        <a:bodyPr/>
        <a:lstStyle/>
        <a:p>
          <a:endParaRPr lang="tr-TR"/>
        </a:p>
      </dgm:t>
    </dgm:pt>
    <dgm:pt modelId="{682CE550-22DA-40E2-8A9B-DDF7B7F31BA6}">
      <dgm:prSet custT="1"/>
      <dgm:spPr/>
      <dgm:t>
        <a:bodyPr/>
        <a:lstStyle/>
        <a:p>
          <a:pPr rtl="0"/>
          <a:r>
            <a:rPr lang="tr-TR" sz="1200" dirty="0"/>
            <a:t>Fiziksel Sorun</a:t>
          </a:r>
        </a:p>
      </dgm:t>
    </dgm:pt>
    <dgm:pt modelId="{7D471D83-20F0-40AC-86D7-16BDDA53DEFA}" type="parTrans" cxnId="{B2569CB6-8BB1-4B4D-A9B4-4C0DE40904CB}">
      <dgm:prSet/>
      <dgm:spPr/>
      <dgm:t>
        <a:bodyPr/>
        <a:lstStyle/>
        <a:p>
          <a:endParaRPr lang="tr-TR"/>
        </a:p>
      </dgm:t>
    </dgm:pt>
    <dgm:pt modelId="{FC494807-4D76-4AEB-9C2C-A6B94F0D9421}" type="sibTrans" cxnId="{B2569CB6-8BB1-4B4D-A9B4-4C0DE40904CB}">
      <dgm:prSet/>
      <dgm:spPr/>
      <dgm:t>
        <a:bodyPr/>
        <a:lstStyle/>
        <a:p>
          <a:endParaRPr lang="tr-TR"/>
        </a:p>
      </dgm:t>
    </dgm:pt>
    <dgm:pt modelId="{A19401F2-63ED-4811-804A-BF8FEE4321C1}">
      <dgm:prSet custT="1"/>
      <dgm:spPr/>
      <dgm:t>
        <a:bodyPr/>
        <a:lstStyle/>
        <a:p>
          <a:pPr rtl="0"/>
          <a:r>
            <a:rPr lang="tr-TR" sz="1200" dirty="0"/>
            <a:t>Yaşamsal Zorluk</a:t>
          </a:r>
        </a:p>
      </dgm:t>
    </dgm:pt>
    <dgm:pt modelId="{BF30F15A-BD1A-4AC9-83FA-B2C2F802101A}" type="parTrans" cxnId="{A3EC807F-07F7-4374-A0FB-160F30ACC1C8}">
      <dgm:prSet/>
      <dgm:spPr/>
      <dgm:t>
        <a:bodyPr/>
        <a:lstStyle/>
        <a:p>
          <a:endParaRPr lang="tr-TR"/>
        </a:p>
      </dgm:t>
    </dgm:pt>
    <dgm:pt modelId="{C2C7DD76-450E-473A-BD0E-462292200060}" type="sibTrans" cxnId="{A3EC807F-07F7-4374-A0FB-160F30ACC1C8}">
      <dgm:prSet/>
      <dgm:spPr/>
      <dgm:t>
        <a:bodyPr/>
        <a:lstStyle/>
        <a:p>
          <a:endParaRPr lang="tr-TR"/>
        </a:p>
      </dgm:t>
    </dgm:pt>
    <dgm:pt modelId="{9317396B-7C05-4171-96BA-682F75259315}">
      <dgm:prSet custT="1"/>
      <dgm:spPr/>
      <dgm:t>
        <a:bodyPr/>
        <a:lstStyle/>
        <a:p>
          <a:pPr rtl="0"/>
          <a:r>
            <a:rPr lang="tr-TR" sz="1200" b="1" dirty="0"/>
            <a:t>Sosyal İhtiyaç</a:t>
          </a:r>
        </a:p>
      </dgm:t>
    </dgm:pt>
    <dgm:pt modelId="{97AFEA9B-0ACB-4FD6-B27D-6DD3EF03DF07}" type="parTrans" cxnId="{D43D91AB-E58F-4737-B0B9-F6FBE5A3B402}">
      <dgm:prSet/>
      <dgm:spPr/>
      <dgm:t>
        <a:bodyPr/>
        <a:lstStyle/>
        <a:p>
          <a:endParaRPr lang="tr-TR"/>
        </a:p>
      </dgm:t>
    </dgm:pt>
    <dgm:pt modelId="{74A6B22D-F02D-4CFC-961D-4D62351D07E7}" type="sibTrans" cxnId="{D43D91AB-E58F-4737-B0B9-F6FBE5A3B402}">
      <dgm:prSet/>
      <dgm:spPr/>
      <dgm:t>
        <a:bodyPr/>
        <a:lstStyle/>
        <a:p>
          <a:endParaRPr lang="tr-TR"/>
        </a:p>
      </dgm:t>
    </dgm:pt>
    <dgm:pt modelId="{A6175B0B-B850-467F-91D8-3F4A541DA0F6}">
      <dgm:prSet custT="1"/>
      <dgm:spPr/>
      <dgm:t>
        <a:bodyPr/>
        <a:lstStyle/>
        <a:p>
          <a:pPr rtl="0"/>
          <a:r>
            <a:rPr lang="tr-TR" sz="1200" dirty="0"/>
            <a:t>Barınma</a:t>
          </a:r>
        </a:p>
      </dgm:t>
    </dgm:pt>
    <dgm:pt modelId="{8026E3C4-C0E7-42C5-9DF3-3A843193CEAA}" type="parTrans" cxnId="{98026B28-7F9B-42CC-99B0-38E1AD2D33AE}">
      <dgm:prSet/>
      <dgm:spPr/>
      <dgm:t>
        <a:bodyPr/>
        <a:lstStyle/>
        <a:p>
          <a:endParaRPr lang="tr-TR"/>
        </a:p>
      </dgm:t>
    </dgm:pt>
    <dgm:pt modelId="{F51C14F0-C9BF-44DE-A3F7-5A7D42CEAA30}" type="sibTrans" cxnId="{98026B28-7F9B-42CC-99B0-38E1AD2D33AE}">
      <dgm:prSet/>
      <dgm:spPr/>
      <dgm:t>
        <a:bodyPr/>
        <a:lstStyle/>
        <a:p>
          <a:endParaRPr lang="tr-TR"/>
        </a:p>
      </dgm:t>
    </dgm:pt>
    <dgm:pt modelId="{D81335B1-2FFE-4BC0-B1E4-C59A3CFE43EF}">
      <dgm:prSet custT="1"/>
      <dgm:spPr/>
      <dgm:t>
        <a:bodyPr/>
        <a:lstStyle/>
        <a:p>
          <a:pPr rtl="0"/>
          <a:r>
            <a:rPr lang="tr-TR" sz="1200"/>
            <a:t>Ekonomik</a:t>
          </a:r>
        </a:p>
      </dgm:t>
    </dgm:pt>
    <dgm:pt modelId="{3DFE7D5D-386B-4091-83F3-C2D281C3A401}" type="parTrans" cxnId="{6D51F8B9-8F7A-4AF5-8EAA-2ABB20F3E51C}">
      <dgm:prSet/>
      <dgm:spPr/>
      <dgm:t>
        <a:bodyPr/>
        <a:lstStyle/>
        <a:p>
          <a:endParaRPr lang="tr-TR"/>
        </a:p>
      </dgm:t>
    </dgm:pt>
    <dgm:pt modelId="{11F33C4C-87A4-4531-89D4-95A4079F048A}" type="sibTrans" cxnId="{6D51F8B9-8F7A-4AF5-8EAA-2ABB20F3E51C}">
      <dgm:prSet/>
      <dgm:spPr/>
      <dgm:t>
        <a:bodyPr/>
        <a:lstStyle/>
        <a:p>
          <a:endParaRPr lang="tr-TR"/>
        </a:p>
      </dgm:t>
    </dgm:pt>
    <dgm:pt modelId="{E71875A5-F998-432F-B1E6-AD08726363E0}">
      <dgm:prSet custT="1"/>
      <dgm:spPr/>
      <dgm:t>
        <a:bodyPr/>
        <a:lstStyle/>
        <a:p>
          <a:pPr rtl="0"/>
          <a:r>
            <a:rPr lang="tr-TR" sz="1200"/>
            <a:t>Sağlık Güvencesi</a:t>
          </a:r>
        </a:p>
      </dgm:t>
    </dgm:pt>
    <dgm:pt modelId="{9A282550-9CAE-429C-9385-D9E0EDF819AF}" type="parTrans" cxnId="{0D5F66D8-98BA-43C7-B7C4-B05B7379E150}">
      <dgm:prSet/>
      <dgm:spPr/>
      <dgm:t>
        <a:bodyPr/>
        <a:lstStyle/>
        <a:p>
          <a:endParaRPr lang="tr-TR"/>
        </a:p>
      </dgm:t>
    </dgm:pt>
    <dgm:pt modelId="{25837D23-AE84-413A-A5C4-F0A882522D23}" type="sibTrans" cxnId="{0D5F66D8-98BA-43C7-B7C4-B05B7379E150}">
      <dgm:prSet/>
      <dgm:spPr/>
      <dgm:t>
        <a:bodyPr/>
        <a:lstStyle/>
        <a:p>
          <a:endParaRPr lang="tr-TR"/>
        </a:p>
      </dgm:t>
    </dgm:pt>
    <dgm:pt modelId="{288FE5EB-8677-4B11-BA11-BA37E50A6B85}">
      <dgm:prSet custT="1"/>
      <dgm:spPr/>
      <dgm:t>
        <a:bodyPr/>
        <a:lstStyle/>
        <a:p>
          <a:pPr rtl="0"/>
          <a:r>
            <a:rPr lang="tr-TR" sz="1200" b="1" dirty="0"/>
            <a:t>Sosyal Katılım</a:t>
          </a:r>
        </a:p>
      </dgm:t>
    </dgm:pt>
    <dgm:pt modelId="{9CC32C10-3304-4B4C-8BB8-71F17758FA38}" type="parTrans" cxnId="{93BECA30-2B84-4B72-89DD-BFABDDC8B4A3}">
      <dgm:prSet/>
      <dgm:spPr/>
      <dgm:t>
        <a:bodyPr/>
        <a:lstStyle/>
        <a:p>
          <a:endParaRPr lang="tr-TR"/>
        </a:p>
      </dgm:t>
    </dgm:pt>
    <dgm:pt modelId="{87B91980-C6CA-449F-9E24-3497ED280340}" type="sibTrans" cxnId="{93BECA30-2B84-4B72-89DD-BFABDDC8B4A3}">
      <dgm:prSet/>
      <dgm:spPr/>
      <dgm:t>
        <a:bodyPr/>
        <a:lstStyle/>
        <a:p>
          <a:endParaRPr lang="tr-TR"/>
        </a:p>
      </dgm:t>
    </dgm:pt>
    <dgm:pt modelId="{1B327CAF-55B0-4AF6-BCA9-F9B5C2AA1915}">
      <dgm:prSet custT="1"/>
      <dgm:spPr/>
      <dgm:t>
        <a:bodyPr/>
        <a:lstStyle/>
        <a:p>
          <a:pPr rtl="0"/>
          <a:r>
            <a:rPr lang="tr-TR" sz="1200" dirty="0"/>
            <a:t>Eğitim </a:t>
          </a:r>
        </a:p>
      </dgm:t>
    </dgm:pt>
    <dgm:pt modelId="{B9180BBB-4E59-4983-BA88-E05E66892D41}" type="parTrans" cxnId="{2CBBD074-D664-4290-8AEA-394AC2E85C2E}">
      <dgm:prSet/>
      <dgm:spPr/>
      <dgm:t>
        <a:bodyPr/>
        <a:lstStyle/>
        <a:p>
          <a:endParaRPr lang="tr-TR"/>
        </a:p>
      </dgm:t>
    </dgm:pt>
    <dgm:pt modelId="{2364D221-677F-4AB8-8F22-DE7E6D486406}" type="sibTrans" cxnId="{2CBBD074-D664-4290-8AEA-394AC2E85C2E}">
      <dgm:prSet/>
      <dgm:spPr/>
      <dgm:t>
        <a:bodyPr/>
        <a:lstStyle/>
        <a:p>
          <a:endParaRPr lang="tr-TR"/>
        </a:p>
      </dgm:t>
    </dgm:pt>
    <dgm:pt modelId="{D4907D2D-4F81-4ED5-B2A8-0FFA44E124EA}">
      <dgm:prSet custT="1"/>
      <dgm:spPr/>
      <dgm:t>
        <a:bodyPr/>
        <a:lstStyle/>
        <a:p>
          <a:pPr rtl="0"/>
          <a:r>
            <a:rPr lang="tr-TR" sz="1200" dirty="0"/>
            <a:t>Meslek</a:t>
          </a:r>
        </a:p>
      </dgm:t>
    </dgm:pt>
    <dgm:pt modelId="{A4CF436D-D1BD-4767-AFD0-298B5EFCE767}" type="parTrans" cxnId="{281AF45B-B1EF-4363-90E4-9FDFB61597EC}">
      <dgm:prSet/>
      <dgm:spPr/>
      <dgm:t>
        <a:bodyPr/>
        <a:lstStyle/>
        <a:p>
          <a:endParaRPr lang="tr-TR"/>
        </a:p>
      </dgm:t>
    </dgm:pt>
    <dgm:pt modelId="{F6565EE4-C6F0-4B32-8E29-6CC0594296FE}" type="sibTrans" cxnId="{281AF45B-B1EF-4363-90E4-9FDFB61597EC}">
      <dgm:prSet/>
      <dgm:spPr/>
      <dgm:t>
        <a:bodyPr/>
        <a:lstStyle/>
        <a:p>
          <a:endParaRPr lang="tr-TR"/>
        </a:p>
      </dgm:t>
    </dgm:pt>
    <dgm:pt modelId="{96C4C194-99E4-4788-8B03-E2C7730FE0DF}">
      <dgm:prSet custT="1"/>
      <dgm:spPr/>
      <dgm:t>
        <a:bodyPr/>
        <a:lstStyle/>
        <a:p>
          <a:pPr rtl="0"/>
          <a:r>
            <a:rPr lang="tr-TR" sz="1200"/>
            <a:t>Çalışma</a:t>
          </a:r>
        </a:p>
      </dgm:t>
    </dgm:pt>
    <dgm:pt modelId="{E5968CB7-CF3F-4954-A95A-AAA4E6D549BF}" type="parTrans" cxnId="{062B4670-74ED-427E-B09D-5C95C062B5DA}">
      <dgm:prSet/>
      <dgm:spPr/>
      <dgm:t>
        <a:bodyPr/>
        <a:lstStyle/>
        <a:p>
          <a:endParaRPr lang="tr-TR"/>
        </a:p>
      </dgm:t>
    </dgm:pt>
    <dgm:pt modelId="{698E95E9-E937-422C-AEBC-FF5DABF697BF}" type="sibTrans" cxnId="{062B4670-74ED-427E-B09D-5C95C062B5DA}">
      <dgm:prSet/>
      <dgm:spPr/>
      <dgm:t>
        <a:bodyPr/>
        <a:lstStyle/>
        <a:p>
          <a:endParaRPr lang="tr-TR"/>
        </a:p>
      </dgm:t>
    </dgm:pt>
    <dgm:pt modelId="{AEE5F0EC-76A2-437C-88AD-46F279C44506}">
      <dgm:prSet custT="1"/>
      <dgm:spPr/>
      <dgm:t>
        <a:bodyPr/>
        <a:lstStyle/>
        <a:p>
          <a:pPr rtl="0"/>
          <a:r>
            <a:rPr lang="tr-TR" sz="1200" b="1" dirty="0"/>
            <a:t>Sosyal Düzenleme</a:t>
          </a:r>
        </a:p>
      </dgm:t>
    </dgm:pt>
    <dgm:pt modelId="{429565BB-54C0-4BC5-95CA-529B9E6D075B}" type="parTrans" cxnId="{5F9BCB06-4AB0-4893-8DC6-205EB1F87C52}">
      <dgm:prSet/>
      <dgm:spPr/>
      <dgm:t>
        <a:bodyPr/>
        <a:lstStyle/>
        <a:p>
          <a:endParaRPr lang="tr-TR"/>
        </a:p>
      </dgm:t>
    </dgm:pt>
    <dgm:pt modelId="{13139FBC-7594-422A-B9E0-124137C04445}" type="sibTrans" cxnId="{5F9BCB06-4AB0-4893-8DC6-205EB1F87C52}">
      <dgm:prSet/>
      <dgm:spPr/>
      <dgm:t>
        <a:bodyPr/>
        <a:lstStyle/>
        <a:p>
          <a:endParaRPr lang="tr-TR"/>
        </a:p>
      </dgm:t>
    </dgm:pt>
    <dgm:pt modelId="{233F3653-8F2E-4D97-8626-5D28CBC46D09}">
      <dgm:prSet custT="1"/>
      <dgm:spPr/>
      <dgm:t>
        <a:bodyPr/>
        <a:lstStyle/>
        <a:p>
          <a:pPr rtl="0"/>
          <a:r>
            <a:rPr lang="tr-TR" sz="1200" dirty="0"/>
            <a:t>Aile İlişkileri</a:t>
          </a:r>
        </a:p>
      </dgm:t>
    </dgm:pt>
    <dgm:pt modelId="{5B9E7405-FFE9-4DE2-9705-65A88033F18C}" type="parTrans" cxnId="{C37C43B6-6127-41F4-865E-D85460D09C51}">
      <dgm:prSet/>
      <dgm:spPr/>
      <dgm:t>
        <a:bodyPr/>
        <a:lstStyle/>
        <a:p>
          <a:endParaRPr lang="tr-TR"/>
        </a:p>
      </dgm:t>
    </dgm:pt>
    <dgm:pt modelId="{56ADDF65-C5DF-4073-9F8A-9BAB27D9041F}" type="sibTrans" cxnId="{C37C43B6-6127-41F4-865E-D85460D09C51}">
      <dgm:prSet/>
      <dgm:spPr/>
      <dgm:t>
        <a:bodyPr/>
        <a:lstStyle/>
        <a:p>
          <a:endParaRPr lang="tr-TR"/>
        </a:p>
      </dgm:t>
    </dgm:pt>
    <dgm:pt modelId="{579B6ECB-2639-462C-82DE-4F07353E4A67}">
      <dgm:prSet custT="1"/>
      <dgm:spPr/>
      <dgm:t>
        <a:bodyPr/>
        <a:lstStyle/>
        <a:p>
          <a:pPr rtl="0"/>
          <a:r>
            <a:rPr lang="tr-TR" sz="1200" dirty="0"/>
            <a:t>Arkadaş İlişkileri</a:t>
          </a:r>
        </a:p>
      </dgm:t>
    </dgm:pt>
    <dgm:pt modelId="{F0AC5BAB-0EA4-4A9B-B9CC-5A18236A9005}" type="parTrans" cxnId="{D59388A3-2149-441B-9506-C5E806C1F28B}">
      <dgm:prSet/>
      <dgm:spPr/>
      <dgm:t>
        <a:bodyPr/>
        <a:lstStyle/>
        <a:p>
          <a:endParaRPr lang="tr-TR"/>
        </a:p>
      </dgm:t>
    </dgm:pt>
    <dgm:pt modelId="{F2867C34-82E9-4A3B-9954-80F2BA1E309C}" type="sibTrans" cxnId="{D59388A3-2149-441B-9506-C5E806C1F28B}">
      <dgm:prSet/>
      <dgm:spPr/>
      <dgm:t>
        <a:bodyPr/>
        <a:lstStyle/>
        <a:p>
          <a:endParaRPr lang="tr-TR"/>
        </a:p>
      </dgm:t>
    </dgm:pt>
    <dgm:pt modelId="{227AC1A3-D6B5-4959-B62F-1DC1E518611F}">
      <dgm:prSet custT="1"/>
      <dgm:spPr/>
      <dgm:t>
        <a:bodyPr/>
        <a:lstStyle/>
        <a:p>
          <a:pPr rtl="0"/>
          <a:r>
            <a:rPr lang="tr-TR" sz="1200" dirty="0"/>
            <a:t>Yaşadığı Çevre</a:t>
          </a:r>
        </a:p>
      </dgm:t>
    </dgm:pt>
    <dgm:pt modelId="{E0EE97B0-37B5-4D6A-AD9A-17ED354FCBC1}" type="parTrans" cxnId="{5A17B0BA-B776-4669-90C4-042141E1FB7B}">
      <dgm:prSet/>
      <dgm:spPr/>
      <dgm:t>
        <a:bodyPr/>
        <a:lstStyle/>
        <a:p>
          <a:endParaRPr lang="tr-TR"/>
        </a:p>
      </dgm:t>
    </dgm:pt>
    <dgm:pt modelId="{0DE6DAAC-D42D-44B3-A5C6-A0E5B07A31B4}" type="sibTrans" cxnId="{5A17B0BA-B776-4669-90C4-042141E1FB7B}">
      <dgm:prSet/>
      <dgm:spPr/>
      <dgm:t>
        <a:bodyPr/>
        <a:lstStyle/>
        <a:p>
          <a:endParaRPr lang="tr-TR"/>
        </a:p>
      </dgm:t>
    </dgm:pt>
    <dgm:pt modelId="{91D41766-C1B6-4587-92D1-ECFB5741CC0D}">
      <dgm:prSet custT="1"/>
      <dgm:spPr/>
      <dgm:t>
        <a:bodyPr/>
        <a:lstStyle/>
        <a:p>
          <a:pPr rtl="0"/>
          <a:r>
            <a:rPr lang="tr-TR" sz="1200" dirty="0"/>
            <a:t>Boş Zaman</a:t>
          </a:r>
        </a:p>
      </dgm:t>
    </dgm:pt>
    <dgm:pt modelId="{0F997930-025C-4665-8D74-85E915404BBB}" type="parTrans" cxnId="{7F0A1EC7-220F-4CB9-994F-A8E39BE0C5B0}">
      <dgm:prSet/>
      <dgm:spPr/>
      <dgm:t>
        <a:bodyPr/>
        <a:lstStyle/>
        <a:p>
          <a:endParaRPr lang="tr-TR"/>
        </a:p>
      </dgm:t>
    </dgm:pt>
    <dgm:pt modelId="{0F6688E9-6478-4858-9584-ADB318012B09}" type="sibTrans" cxnId="{7F0A1EC7-220F-4CB9-994F-A8E39BE0C5B0}">
      <dgm:prSet/>
      <dgm:spPr/>
      <dgm:t>
        <a:bodyPr/>
        <a:lstStyle/>
        <a:p>
          <a:endParaRPr lang="tr-TR"/>
        </a:p>
      </dgm:t>
    </dgm:pt>
    <dgm:pt modelId="{23A5A28A-010E-4C23-AB16-19D8C9651E1C}">
      <dgm:prSet custT="1"/>
      <dgm:spPr/>
      <dgm:t>
        <a:bodyPr/>
        <a:lstStyle/>
        <a:p>
          <a:pPr rtl="0"/>
          <a:r>
            <a:rPr lang="tr-TR" sz="1200" dirty="0"/>
            <a:t>Yaşam Düzenleme</a:t>
          </a:r>
        </a:p>
      </dgm:t>
    </dgm:pt>
    <dgm:pt modelId="{F36B6A61-10C5-4988-B7BD-DFD3E44D53C5}" type="parTrans" cxnId="{DADF0584-4D65-4090-A26B-19CE6D020533}">
      <dgm:prSet/>
      <dgm:spPr/>
      <dgm:t>
        <a:bodyPr/>
        <a:lstStyle/>
        <a:p>
          <a:endParaRPr lang="tr-TR"/>
        </a:p>
      </dgm:t>
    </dgm:pt>
    <dgm:pt modelId="{25B8B9A3-BAE4-43DB-AAFA-C5D046A3EFBF}" type="sibTrans" cxnId="{DADF0584-4D65-4090-A26B-19CE6D020533}">
      <dgm:prSet/>
      <dgm:spPr/>
      <dgm:t>
        <a:bodyPr/>
        <a:lstStyle/>
        <a:p>
          <a:endParaRPr lang="tr-TR"/>
        </a:p>
      </dgm:t>
    </dgm:pt>
    <dgm:pt modelId="{255C0F31-8254-4C61-BC61-A6A1DA12AFAD}">
      <dgm:prSet custT="1"/>
      <dgm:spPr/>
      <dgm:t>
        <a:bodyPr/>
        <a:lstStyle/>
        <a:p>
          <a:pPr rtl="0"/>
          <a:endParaRPr lang="tr-TR" sz="1200" dirty="0"/>
        </a:p>
      </dgm:t>
    </dgm:pt>
    <dgm:pt modelId="{D7805D90-DA23-4D16-AFAD-4A20C23BE39C}" type="parTrans" cxnId="{503207A4-1260-4C1F-A238-A0DE4EF1D887}">
      <dgm:prSet/>
      <dgm:spPr/>
      <dgm:t>
        <a:bodyPr/>
        <a:lstStyle/>
        <a:p>
          <a:endParaRPr lang="tr-TR"/>
        </a:p>
      </dgm:t>
    </dgm:pt>
    <dgm:pt modelId="{192D1AA2-3477-47A8-8A5D-B181AFEFCBCE}" type="sibTrans" cxnId="{503207A4-1260-4C1F-A238-A0DE4EF1D887}">
      <dgm:prSet/>
      <dgm:spPr/>
      <dgm:t>
        <a:bodyPr/>
        <a:lstStyle/>
        <a:p>
          <a:endParaRPr lang="tr-TR"/>
        </a:p>
      </dgm:t>
    </dgm:pt>
    <dgm:pt modelId="{053B3C2C-1728-4C8E-892B-16C092094C9B}" type="pres">
      <dgm:prSet presAssocID="{EB084360-2EBB-4F19-9C9A-1364C89E75C3}" presName="diagram" presStyleCnt="0">
        <dgm:presLayoutVars>
          <dgm:chPref val="1"/>
          <dgm:dir/>
          <dgm:animOne val="branch"/>
          <dgm:animLvl val="lvl"/>
          <dgm:resizeHandles/>
        </dgm:presLayoutVars>
      </dgm:prSet>
      <dgm:spPr/>
      <dgm:t>
        <a:bodyPr/>
        <a:lstStyle/>
        <a:p>
          <a:endParaRPr lang="tr-TR"/>
        </a:p>
      </dgm:t>
    </dgm:pt>
    <dgm:pt modelId="{D967CBBB-EAF6-4E0F-81E7-02D3B9441338}" type="pres">
      <dgm:prSet presAssocID="{7DC05AAF-072B-409D-81AB-DD0F3D4DECFC}" presName="root" presStyleCnt="0"/>
      <dgm:spPr/>
    </dgm:pt>
    <dgm:pt modelId="{ECB78944-A591-44B5-A164-1EB3DE85225F}" type="pres">
      <dgm:prSet presAssocID="{7DC05AAF-072B-409D-81AB-DD0F3D4DECFC}" presName="rootComposite" presStyleCnt="0"/>
      <dgm:spPr/>
    </dgm:pt>
    <dgm:pt modelId="{F97C534A-4241-464C-A364-34B81F6AB007}" type="pres">
      <dgm:prSet presAssocID="{7DC05AAF-072B-409D-81AB-DD0F3D4DECFC}" presName="rootText" presStyleLbl="node1" presStyleIdx="0" presStyleCnt="1" custScaleX="146846" custScaleY="146008"/>
      <dgm:spPr/>
      <dgm:t>
        <a:bodyPr/>
        <a:lstStyle/>
        <a:p>
          <a:endParaRPr lang="tr-TR"/>
        </a:p>
      </dgm:t>
    </dgm:pt>
    <dgm:pt modelId="{54D338B4-169A-4A02-B4D8-EEC81A671FFA}" type="pres">
      <dgm:prSet presAssocID="{7DC05AAF-072B-409D-81AB-DD0F3D4DECFC}" presName="rootConnector" presStyleLbl="node1" presStyleIdx="0" presStyleCnt="1"/>
      <dgm:spPr/>
      <dgm:t>
        <a:bodyPr/>
        <a:lstStyle/>
        <a:p>
          <a:endParaRPr lang="tr-TR"/>
        </a:p>
      </dgm:t>
    </dgm:pt>
    <dgm:pt modelId="{3BAE551D-0334-43DA-8700-84BB6B8FE6CB}" type="pres">
      <dgm:prSet presAssocID="{7DC05AAF-072B-409D-81AB-DD0F3D4DECFC}" presName="childShape" presStyleCnt="0"/>
      <dgm:spPr/>
    </dgm:pt>
    <dgm:pt modelId="{D92A0989-15C6-4E1E-BA44-E6FE5F0F5651}" type="pres">
      <dgm:prSet presAssocID="{56F19B5D-9124-445C-8EA9-EE0C9E0B7622}" presName="Name13" presStyleLbl="parChTrans1D2" presStyleIdx="0" presStyleCnt="4"/>
      <dgm:spPr/>
      <dgm:t>
        <a:bodyPr/>
        <a:lstStyle/>
        <a:p>
          <a:endParaRPr lang="tr-TR"/>
        </a:p>
      </dgm:t>
    </dgm:pt>
    <dgm:pt modelId="{F3772B06-38AA-4B40-A73B-CE5672EADCAE}" type="pres">
      <dgm:prSet presAssocID="{7FEBA3C3-07A4-4973-8AA9-15B6A74A4B0A}" presName="childText" presStyleLbl="bgAcc1" presStyleIdx="0" presStyleCnt="4" custScaleX="143923" custScaleY="220112">
        <dgm:presLayoutVars>
          <dgm:bulletEnabled val="1"/>
        </dgm:presLayoutVars>
      </dgm:prSet>
      <dgm:spPr/>
      <dgm:t>
        <a:bodyPr/>
        <a:lstStyle/>
        <a:p>
          <a:endParaRPr lang="tr-TR"/>
        </a:p>
      </dgm:t>
    </dgm:pt>
    <dgm:pt modelId="{824DC651-BD39-4B59-AB55-BB1EFB867703}" type="pres">
      <dgm:prSet presAssocID="{97AFEA9B-0ACB-4FD6-B27D-6DD3EF03DF07}" presName="Name13" presStyleLbl="parChTrans1D2" presStyleIdx="1" presStyleCnt="4"/>
      <dgm:spPr/>
      <dgm:t>
        <a:bodyPr/>
        <a:lstStyle/>
        <a:p>
          <a:endParaRPr lang="tr-TR"/>
        </a:p>
      </dgm:t>
    </dgm:pt>
    <dgm:pt modelId="{4D865A91-EBB0-4B78-AD11-DEC5E0811BB6}" type="pres">
      <dgm:prSet presAssocID="{9317396B-7C05-4171-96BA-682F75259315}" presName="childText" presStyleLbl="bgAcc1" presStyleIdx="1" presStyleCnt="4" custScaleX="142454" custScaleY="157355">
        <dgm:presLayoutVars>
          <dgm:bulletEnabled val="1"/>
        </dgm:presLayoutVars>
      </dgm:prSet>
      <dgm:spPr/>
      <dgm:t>
        <a:bodyPr/>
        <a:lstStyle/>
        <a:p>
          <a:endParaRPr lang="tr-TR"/>
        </a:p>
      </dgm:t>
    </dgm:pt>
    <dgm:pt modelId="{D0621836-F8CE-497C-B92D-6BC6683803BF}" type="pres">
      <dgm:prSet presAssocID="{9CC32C10-3304-4B4C-8BB8-71F17758FA38}" presName="Name13" presStyleLbl="parChTrans1D2" presStyleIdx="2" presStyleCnt="4"/>
      <dgm:spPr/>
      <dgm:t>
        <a:bodyPr/>
        <a:lstStyle/>
        <a:p>
          <a:endParaRPr lang="tr-TR"/>
        </a:p>
      </dgm:t>
    </dgm:pt>
    <dgm:pt modelId="{99DD76B3-314E-4E11-AFD0-B665A4430035}" type="pres">
      <dgm:prSet presAssocID="{288FE5EB-8677-4B11-BA11-BA37E50A6B85}" presName="childText" presStyleLbl="bgAcc1" presStyleIdx="2" presStyleCnt="4" custScaleX="136804" custScaleY="155085">
        <dgm:presLayoutVars>
          <dgm:bulletEnabled val="1"/>
        </dgm:presLayoutVars>
      </dgm:prSet>
      <dgm:spPr/>
      <dgm:t>
        <a:bodyPr/>
        <a:lstStyle/>
        <a:p>
          <a:endParaRPr lang="tr-TR"/>
        </a:p>
      </dgm:t>
    </dgm:pt>
    <dgm:pt modelId="{CBB2B955-DF96-47B5-BE93-DD7C09BFD611}" type="pres">
      <dgm:prSet presAssocID="{429565BB-54C0-4BC5-95CA-529B9E6D075B}" presName="Name13" presStyleLbl="parChTrans1D2" presStyleIdx="3" presStyleCnt="4"/>
      <dgm:spPr/>
      <dgm:t>
        <a:bodyPr/>
        <a:lstStyle/>
        <a:p>
          <a:endParaRPr lang="tr-TR"/>
        </a:p>
      </dgm:t>
    </dgm:pt>
    <dgm:pt modelId="{3B31C641-639B-45E3-9E1C-162E3E38180D}" type="pres">
      <dgm:prSet presAssocID="{AEE5F0EC-76A2-437C-88AD-46F279C44506}" presName="childText" presStyleLbl="bgAcc1" presStyleIdx="3" presStyleCnt="4" custScaleX="131056" custScaleY="166280">
        <dgm:presLayoutVars>
          <dgm:bulletEnabled val="1"/>
        </dgm:presLayoutVars>
      </dgm:prSet>
      <dgm:spPr/>
      <dgm:t>
        <a:bodyPr/>
        <a:lstStyle/>
        <a:p>
          <a:endParaRPr lang="tr-TR"/>
        </a:p>
      </dgm:t>
    </dgm:pt>
  </dgm:ptLst>
  <dgm:cxnLst>
    <dgm:cxn modelId="{503207A4-1260-4C1F-A238-A0DE4EF1D887}" srcId="{AEE5F0EC-76A2-437C-88AD-46F279C44506}" destId="{255C0F31-8254-4C61-BC61-A6A1DA12AFAD}" srcOrd="4" destOrd="0" parTransId="{D7805D90-DA23-4D16-AFAD-4A20C23BE39C}" sibTransId="{192D1AA2-3477-47A8-8A5D-B181AFEFCBCE}"/>
    <dgm:cxn modelId="{17561B14-AB37-4D55-8F20-F101144CA64E}" type="presOf" srcId="{97AFEA9B-0ACB-4FD6-B27D-6DD3EF03DF07}" destId="{824DC651-BD39-4B59-AB55-BB1EFB867703}" srcOrd="0" destOrd="0" presId="urn:microsoft.com/office/officeart/2005/8/layout/hierarchy3"/>
    <dgm:cxn modelId="{B2569CB6-8BB1-4B4D-A9B4-4C0DE40904CB}" srcId="{7FEBA3C3-07A4-4973-8AA9-15B6A74A4B0A}" destId="{682CE550-22DA-40E2-8A9B-DDF7B7F31BA6}" srcOrd="2" destOrd="0" parTransId="{7D471D83-20F0-40AC-86D7-16BDDA53DEFA}" sibTransId="{FC494807-4D76-4AEB-9C2C-A6B94F0D9421}"/>
    <dgm:cxn modelId="{E159FE32-1875-45D6-B0C4-7A3CCFA3363F}" type="presOf" srcId="{682CE550-22DA-40E2-8A9B-DDF7B7F31BA6}" destId="{F3772B06-38AA-4B40-A73B-CE5672EADCAE}" srcOrd="0" destOrd="3" presId="urn:microsoft.com/office/officeart/2005/8/layout/hierarchy3"/>
    <dgm:cxn modelId="{D2A936C1-C1F8-4E5B-8AA8-24A159A34EC0}" type="presOf" srcId="{429565BB-54C0-4BC5-95CA-529B9E6D075B}" destId="{CBB2B955-DF96-47B5-BE93-DD7C09BFD611}" srcOrd="0" destOrd="0" presId="urn:microsoft.com/office/officeart/2005/8/layout/hierarchy3"/>
    <dgm:cxn modelId="{93BECA30-2B84-4B72-89DD-BFABDDC8B4A3}" srcId="{7DC05AAF-072B-409D-81AB-DD0F3D4DECFC}" destId="{288FE5EB-8677-4B11-BA11-BA37E50A6B85}" srcOrd="2" destOrd="0" parTransId="{9CC32C10-3304-4B4C-8BB8-71F17758FA38}" sibTransId="{87B91980-C6CA-449F-9E24-3497ED280340}"/>
    <dgm:cxn modelId="{7F0A1EC7-220F-4CB9-994F-A8E39BE0C5B0}" srcId="{AEE5F0EC-76A2-437C-88AD-46F279C44506}" destId="{91D41766-C1B6-4587-92D1-ECFB5741CC0D}" srcOrd="3" destOrd="0" parTransId="{0F997930-025C-4665-8D74-85E915404BBB}" sibTransId="{0F6688E9-6478-4858-9584-ADB318012B09}"/>
    <dgm:cxn modelId="{80085155-6E69-40C6-BE6E-E785FC68B9CF}" type="presOf" srcId="{9CC32C10-3304-4B4C-8BB8-71F17758FA38}" destId="{D0621836-F8CE-497C-B92D-6BC6683803BF}" srcOrd="0" destOrd="0" presId="urn:microsoft.com/office/officeart/2005/8/layout/hierarchy3"/>
    <dgm:cxn modelId="{5F9BCB06-4AB0-4893-8DC6-205EB1F87C52}" srcId="{7DC05AAF-072B-409D-81AB-DD0F3D4DECFC}" destId="{AEE5F0EC-76A2-437C-88AD-46F279C44506}" srcOrd="3" destOrd="0" parTransId="{429565BB-54C0-4BC5-95CA-529B9E6D075B}" sibTransId="{13139FBC-7594-422A-B9E0-124137C04445}"/>
    <dgm:cxn modelId="{9954C371-558F-4EBF-9502-F7C8E168424F}" srcId="{7FEBA3C3-07A4-4973-8AA9-15B6A74A4B0A}" destId="{4520F04F-0669-40EA-A7D6-97F9E2EA38CB}" srcOrd="1" destOrd="0" parTransId="{D5111A17-D903-415D-9A4D-DC68F9E3227B}" sibTransId="{5001E130-B015-43C8-B5BA-15AA84D29D92}"/>
    <dgm:cxn modelId="{6D51F8B9-8F7A-4AF5-8EAA-2ABB20F3E51C}" srcId="{9317396B-7C05-4171-96BA-682F75259315}" destId="{D81335B1-2FFE-4BC0-B1E4-C59A3CFE43EF}" srcOrd="1" destOrd="0" parTransId="{3DFE7D5D-386B-4091-83F3-C2D281C3A401}" sibTransId="{11F33C4C-87A4-4531-89D4-95A4079F048A}"/>
    <dgm:cxn modelId="{50E33D62-4E5F-431A-9306-5C03C46001A6}" type="presOf" srcId="{7FEBA3C3-07A4-4973-8AA9-15B6A74A4B0A}" destId="{F3772B06-38AA-4B40-A73B-CE5672EADCAE}" srcOrd="0" destOrd="0" presId="urn:microsoft.com/office/officeart/2005/8/layout/hierarchy3"/>
    <dgm:cxn modelId="{D642D530-92C6-4CCE-9654-9F6124173D00}" type="presOf" srcId="{227AC1A3-D6B5-4959-B62F-1DC1E518611F}" destId="{3B31C641-639B-45E3-9E1C-162E3E38180D}" srcOrd="0" destOrd="3" presId="urn:microsoft.com/office/officeart/2005/8/layout/hierarchy3"/>
    <dgm:cxn modelId="{99B8438A-5B7E-4AA5-8C70-E9DE22D2DF37}" type="presOf" srcId="{7DC05AAF-072B-409D-81AB-DD0F3D4DECFC}" destId="{54D338B4-169A-4A02-B4D8-EEC81A671FFA}" srcOrd="1" destOrd="0" presId="urn:microsoft.com/office/officeart/2005/8/layout/hierarchy3"/>
    <dgm:cxn modelId="{53CAD898-2F49-4157-ABB9-E3D87FC94BA3}" type="presOf" srcId="{7DC05AAF-072B-409D-81AB-DD0F3D4DECFC}" destId="{F97C534A-4241-464C-A364-34B81F6AB007}" srcOrd="0" destOrd="0" presId="urn:microsoft.com/office/officeart/2005/8/layout/hierarchy3"/>
    <dgm:cxn modelId="{2CF1CA82-BF3C-4C25-BFE0-9861994E5B93}" type="presOf" srcId="{91D41766-C1B6-4587-92D1-ECFB5741CC0D}" destId="{3B31C641-639B-45E3-9E1C-162E3E38180D}" srcOrd="0" destOrd="4" presId="urn:microsoft.com/office/officeart/2005/8/layout/hierarchy3"/>
    <dgm:cxn modelId="{43842AB9-7C4D-42AA-B2B1-DB50CD6BC28A}" type="presOf" srcId="{4520F04F-0669-40EA-A7D6-97F9E2EA38CB}" destId="{F3772B06-38AA-4B40-A73B-CE5672EADCAE}" srcOrd="0" destOrd="2" presId="urn:microsoft.com/office/officeart/2005/8/layout/hierarchy3"/>
    <dgm:cxn modelId="{336FC578-6E62-4F59-AF32-40689387ACCF}" type="presOf" srcId="{255C0F31-8254-4C61-BC61-A6A1DA12AFAD}" destId="{3B31C641-639B-45E3-9E1C-162E3E38180D}" srcOrd="0" destOrd="5" presId="urn:microsoft.com/office/officeart/2005/8/layout/hierarchy3"/>
    <dgm:cxn modelId="{54D04E33-6A10-49E6-958C-0DF629C20CFA}" type="presOf" srcId="{D4907D2D-4F81-4ED5-B2A8-0FFA44E124EA}" destId="{99DD76B3-314E-4E11-AFD0-B665A4430035}" srcOrd="0" destOrd="2" presId="urn:microsoft.com/office/officeart/2005/8/layout/hierarchy3"/>
    <dgm:cxn modelId="{DADF0584-4D65-4090-A26B-19CE6D020533}" srcId="{7FEBA3C3-07A4-4973-8AA9-15B6A74A4B0A}" destId="{23A5A28A-010E-4C23-AB16-19D8C9651E1C}" srcOrd="4" destOrd="0" parTransId="{F36B6A61-10C5-4988-B7BD-DFD3E44D53C5}" sibTransId="{25B8B9A3-BAE4-43DB-AAFA-C5D046A3EFBF}"/>
    <dgm:cxn modelId="{820EACAD-563B-4378-8427-EBFB72126605}" type="presOf" srcId="{579B6ECB-2639-462C-82DE-4F07353E4A67}" destId="{3B31C641-639B-45E3-9E1C-162E3E38180D}" srcOrd="0" destOrd="2" presId="urn:microsoft.com/office/officeart/2005/8/layout/hierarchy3"/>
    <dgm:cxn modelId="{5F2776C0-69DC-46B4-95E7-8F6B916735F4}" type="presOf" srcId="{190DDF08-59E5-4F6C-B823-C33A66A0E741}" destId="{F3772B06-38AA-4B40-A73B-CE5672EADCAE}" srcOrd="0" destOrd="1" presId="urn:microsoft.com/office/officeart/2005/8/layout/hierarchy3"/>
    <dgm:cxn modelId="{A3EC807F-07F7-4374-A0FB-160F30ACC1C8}" srcId="{7FEBA3C3-07A4-4973-8AA9-15B6A74A4B0A}" destId="{A19401F2-63ED-4811-804A-BF8FEE4321C1}" srcOrd="3" destOrd="0" parTransId="{BF30F15A-BD1A-4AC9-83FA-B2C2F802101A}" sibTransId="{C2C7DD76-450E-473A-BD0E-462292200060}"/>
    <dgm:cxn modelId="{2CBBD074-D664-4290-8AEA-394AC2E85C2E}" srcId="{288FE5EB-8677-4B11-BA11-BA37E50A6B85}" destId="{1B327CAF-55B0-4AF6-BCA9-F9B5C2AA1915}" srcOrd="0" destOrd="0" parTransId="{B9180BBB-4E59-4983-BA88-E05E66892D41}" sibTransId="{2364D221-677F-4AB8-8F22-DE7E6D486406}"/>
    <dgm:cxn modelId="{0D5F66D8-98BA-43C7-B7C4-B05B7379E150}" srcId="{9317396B-7C05-4171-96BA-682F75259315}" destId="{E71875A5-F998-432F-B1E6-AD08726363E0}" srcOrd="2" destOrd="0" parTransId="{9A282550-9CAE-429C-9385-D9E0EDF819AF}" sibTransId="{25837D23-AE84-413A-A5C4-F0A882522D23}"/>
    <dgm:cxn modelId="{307DCE9E-A4EC-41D9-87A4-05ECA245ACB0}" type="presOf" srcId="{A19401F2-63ED-4811-804A-BF8FEE4321C1}" destId="{F3772B06-38AA-4B40-A73B-CE5672EADCAE}" srcOrd="0" destOrd="4" presId="urn:microsoft.com/office/officeart/2005/8/layout/hierarchy3"/>
    <dgm:cxn modelId="{4615471E-F0BC-4ABE-AED4-D8431276FF7D}" srcId="{EB084360-2EBB-4F19-9C9A-1364C89E75C3}" destId="{7DC05AAF-072B-409D-81AB-DD0F3D4DECFC}" srcOrd="0" destOrd="0" parTransId="{2A80DB1C-90FE-41B1-A227-CB49FDD57F2D}" sibTransId="{9D5E0084-D4FC-43CA-B5FF-E2503FFB213A}"/>
    <dgm:cxn modelId="{FA37233B-FE5E-493F-BBEA-52663A30645F}" type="presOf" srcId="{A6175B0B-B850-467F-91D8-3F4A541DA0F6}" destId="{4D865A91-EBB0-4B78-AD11-DEC5E0811BB6}" srcOrd="0" destOrd="1" presId="urn:microsoft.com/office/officeart/2005/8/layout/hierarchy3"/>
    <dgm:cxn modelId="{98026B28-7F9B-42CC-99B0-38E1AD2D33AE}" srcId="{9317396B-7C05-4171-96BA-682F75259315}" destId="{A6175B0B-B850-467F-91D8-3F4A541DA0F6}" srcOrd="0" destOrd="0" parTransId="{8026E3C4-C0E7-42C5-9DF3-3A843193CEAA}" sibTransId="{F51C14F0-C9BF-44DE-A3F7-5A7D42CEAA30}"/>
    <dgm:cxn modelId="{68297C3C-6653-494B-90B2-D13BA7E9FE08}" type="presOf" srcId="{EB084360-2EBB-4F19-9C9A-1364C89E75C3}" destId="{053B3C2C-1728-4C8E-892B-16C092094C9B}" srcOrd="0" destOrd="0" presId="urn:microsoft.com/office/officeart/2005/8/layout/hierarchy3"/>
    <dgm:cxn modelId="{50B72F4D-72D0-4C73-A16E-540D0A4C9F30}" srcId="{7DC05AAF-072B-409D-81AB-DD0F3D4DECFC}" destId="{7FEBA3C3-07A4-4973-8AA9-15B6A74A4B0A}" srcOrd="0" destOrd="0" parTransId="{56F19B5D-9124-445C-8EA9-EE0C9E0B7622}" sibTransId="{89A37BC5-6AA4-4FEA-9014-803F71D126B2}"/>
    <dgm:cxn modelId="{A188E694-34E9-40ED-B750-C65ACCF284BD}" type="presOf" srcId="{233F3653-8F2E-4D97-8626-5D28CBC46D09}" destId="{3B31C641-639B-45E3-9E1C-162E3E38180D}" srcOrd="0" destOrd="1" presId="urn:microsoft.com/office/officeart/2005/8/layout/hierarchy3"/>
    <dgm:cxn modelId="{C37C43B6-6127-41F4-865E-D85460D09C51}" srcId="{AEE5F0EC-76A2-437C-88AD-46F279C44506}" destId="{233F3653-8F2E-4D97-8626-5D28CBC46D09}" srcOrd="0" destOrd="0" parTransId="{5B9E7405-FFE9-4DE2-9705-65A88033F18C}" sibTransId="{56ADDF65-C5DF-4073-9F8A-9BAB27D9041F}"/>
    <dgm:cxn modelId="{D8BFC775-610F-4591-A62B-375662CD7D83}" type="presOf" srcId="{AEE5F0EC-76A2-437C-88AD-46F279C44506}" destId="{3B31C641-639B-45E3-9E1C-162E3E38180D}" srcOrd="0" destOrd="0" presId="urn:microsoft.com/office/officeart/2005/8/layout/hierarchy3"/>
    <dgm:cxn modelId="{094B514F-A0CA-4856-9EC4-08621F129D0E}" srcId="{7FEBA3C3-07A4-4973-8AA9-15B6A74A4B0A}" destId="{190DDF08-59E5-4F6C-B823-C33A66A0E741}" srcOrd="0" destOrd="0" parTransId="{DB8FBB32-4B16-4B35-82AB-FDF8BDF956DA}" sibTransId="{E9CFB49B-236A-4FA3-BB24-17D0D8A9E490}"/>
    <dgm:cxn modelId="{062B4670-74ED-427E-B09D-5C95C062B5DA}" srcId="{288FE5EB-8677-4B11-BA11-BA37E50A6B85}" destId="{96C4C194-99E4-4788-8B03-E2C7730FE0DF}" srcOrd="2" destOrd="0" parTransId="{E5968CB7-CF3F-4954-A95A-AAA4E6D549BF}" sibTransId="{698E95E9-E937-422C-AEBC-FF5DABF697BF}"/>
    <dgm:cxn modelId="{25D1E898-D4E0-4E0A-8684-97AF6072B1E8}" type="presOf" srcId="{288FE5EB-8677-4B11-BA11-BA37E50A6B85}" destId="{99DD76B3-314E-4E11-AFD0-B665A4430035}" srcOrd="0" destOrd="0" presId="urn:microsoft.com/office/officeart/2005/8/layout/hierarchy3"/>
    <dgm:cxn modelId="{5A17B0BA-B776-4669-90C4-042141E1FB7B}" srcId="{AEE5F0EC-76A2-437C-88AD-46F279C44506}" destId="{227AC1A3-D6B5-4959-B62F-1DC1E518611F}" srcOrd="2" destOrd="0" parTransId="{E0EE97B0-37B5-4D6A-AD9A-17ED354FCBC1}" sibTransId="{0DE6DAAC-D42D-44B3-A5C6-A0E5B07A31B4}"/>
    <dgm:cxn modelId="{86DBECDA-F8DE-48A1-B6A4-2D92656F5FDA}" type="presOf" srcId="{1B327CAF-55B0-4AF6-BCA9-F9B5C2AA1915}" destId="{99DD76B3-314E-4E11-AFD0-B665A4430035}" srcOrd="0" destOrd="1" presId="urn:microsoft.com/office/officeart/2005/8/layout/hierarchy3"/>
    <dgm:cxn modelId="{1F084A14-0D50-4156-8C01-D42D107D07B5}" type="presOf" srcId="{56F19B5D-9124-445C-8EA9-EE0C9E0B7622}" destId="{D92A0989-15C6-4E1E-BA44-E6FE5F0F5651}" srcOrd="0" destOrd="0" presId="urn:microsoft.com/office/officeart/2005/8/layout/hierarchy3"/>
    <dgm:cxn modelId="{281AF45B-B1EF-4363-90E4-9FDFB61597EC}" srcId="{288FE5EB-8677-4B11-BA11-BA37E50A6B85}" destId="{D4907D2D-4F81-4ED5-B2A8-0FFA44E124EA}" srcOrd="1" destOrd="0" parTransId="{A4CF436D-D1BD-4767-AFD0-298B5EFCE767}" sibTransId="{F6565EE4-C6F0-4B32-8E29-6CC0594296FE}"/>
    <dgm:cxn modelId="{FCC5C518-F8C8-4987-85A3-53043BF72450}" type="presOf" srcId="{96C4C194-99E4-4788-8B03-E2C7730FE0DF}" destId="{99DD76B3-314E-4E11-AFD0-B665A4430035}" srcOrd="0" destOrd="3" presId="urn:microsoft.com/office/officeart/2005/8/layout/hierarchy3"/>
    <dgm:cxn modelId="{2B677CA2-FFB3-4EE9-8DA2-4A01AC2CC76D}" type="presOf" srcId="{D81335B1-2FFE-4BC0-B1E4-C59A3CFE43EF}" destId="{4D865A91-EBB0-4B78-AD11-DEC5E0811BB6}" srcOrd="0" destOrd="2" presId="urn:microsoft.com/office/officeart/2005/8/layout/hierarchy3"/>
    <dgm:cxn modelId="{D59388A3-2149-441B-9506-C5E806C1F28B}" srcId="{AEE5F0EC-76A2-437C-88AD-46F279C44506}" destId="{579B6ECB-2639-462C-82DE-4F07353E4A67}" srcOrd="1" destOrd="0" parTransId="{F0AC5BAB-0EA4-4A9B-B9CC-5A18236A9005}" sibTransId="{F2867C34-82E9-4A3B-9954-80F2BA1E309C}"/>
    <dgm:cxn modelId="{A8FA0EB9-E1E0-4B0C-9BD8-FA96E35E0023}" type="presOf" srcId="{9317396B-7C05-4171-96BA-682F75259315}" destId="{4D865A91-EBB0-4B78-AD11-DEC5E0811BB6}" srcOrd="0" destOrd="0" presId="urn:microsoft.com/office/officeart/2005/8/layout/hierarchy3"/>
    <dgm:cxn modelId="{6329B14D-5617-4142-96B6-2A2CD533EE01}" type="presOf" srcId="{23A5A28A-010E-4C23-AB16-19D8C9651E1C}" destId="{F3772B06-38AA-4B40-A73B-CE5672EADCAE}" srcOrd="0" destOrd="5" presId="urn:microsoft.com/office/officeart/2005/8/layout/hierarchy3"/>
    <dgm:cxn modelId="{E071C0CE-F037-4C29-BA9C-6D768C17F18A}" type="presOf" srcId="{E71875A5-F998-432F-B1E6-AD08726363E0}" destId="{4D865A91-EBB0-4B78-AD11-DEC5E0811BB6}" srcOrd="0" destOrd="3" presId="urn:microsoft.com/office/officeart/2005/8/layout/hierarchy3"/>
    <dgm:cxn modelId="{D43D91AB-E58F-4737-B0B9-F6FBE5A3B402}" srcId="{7DC05AAF-072B-409D-81AB-DD0F3D4DECFC}" destId="{9317396B-7C05-4171-96BA-682F75259315}" srcOrd="1" destOrd="0" parTransId="{97AFEA9B-0ACB-4FD6-B27D-6DD3EF03DF07}" sibTransId="{74A6B22D-F02D-4CFC-961D-4D62351D07E7}"/>
    <dgm:cxn modelId="{B2734730-7203-4ED7-B30A-1E690B48D1FD}" type="presParOf" srcId="{053B3C2C-1728-4C8E-892B-16C092094C9B}" destId="{D967CBBB-EAF6-4E0F-81E7-02D3B9441338}" srcOrd="0" destOrd="0" presId="urn:microsoft.com/office/officeart/2005/8/layout/hierarchy3"/>
    <dgm:cxn modelId="{B1F0DE1C-3F88-4331-9264-F7D6B259D04E}" type="presParOf" srcId="{D967CBBB-EAF6-4E0F-81E7-02D3B9441338}" destId="{ECB78944-A591-44B5-A164-1EB3DE85225F}" srcOrd="0" destOrd="0" presId="urn:microsoft.com/office/officeart/2005/8/layout/hierarchy3"/>
    <dgm:cxn modelId="{BFE4F8A2-1E8E-49E9-BF54-3DEE85609C5A}" type="presParOf" srcId="{ECB78944-A591-44B5-A164-1EB3DE85225F}" destId="{F97C534A-4241-464C-A364-34B81F6AB007}" srcOrd="0" destOrd="0" presId="urn:microsoft.com/office/officeart/2005/8/layout/hierarchy3"/>
    <dgm:cxn modelId="{BC7671C3-4356-4CF3-93E5-0D30BB59B036}" type="presParOf" srcId="{ECB78944-A591-44B5-A164-1EB3DE85225F}" destId="{54D338B4-169A-4A02-B4D8-EEC81A671FFA}" srcOrd="1" destOrd="0" presId="urn:microsoft.com/office/officeart/2005/8/layout/hierarchy3"/>
    <dgm:cxn modelId="{6587266A-F3B0-4E72-8117-B21B191FE0F2}" type="presParOf" srcId="{D967CBBB-EAF6-4E0F-81E7-02D3B9441338}" destId="{3BAE551D-0334-43DA-8700-84BB6B8FE6CB}" srcOrd="1" destOrd="0" presId="urn:microsoft.com/office/officeart/2005/8/layout/hierarchy3"/>
    <dgm:cxn modelId="{58495929-9F33-48FB-9090-7A08A5E1E823}" type="presParOf" srcId="{3BAE551D-0334-43DA-8700-84BB6B8FE6CB}" destId="{D92A0989-15C6-4E1E-BA44-E6FE5F0F5651}" srcOrd="0" destOrd="0" presId="urn:microsoft.com/office/officeart/2005/8/layout/hierarchy3"/>
    <dgm:cxn modelId="{0ED16303-D39F-4C8A-B5ED-43FAB9C4140F}" type="presParOf" srcId="{3BAE551D-0334-43DA-8700-84BB6B8FE6CB}" destId="{F3772B06-38AA-4B40-A73B-CE5672EADCAE}" srcOrd="1" destOrd="0" presId="urn:microsoft.com/office/officeart/2005/8/layout/hierarchy3"/>
    <dgm:cxn modelId="{52A4EA75-E044-4A18-AA39-889332122D95}" type="presParOf" srcId="{3BAE551D-0334-43DA-8700-84BB6B8FE6CB}" destId="{824DC651-BD39-4B59-AB55-BB1EFB867703}" srcOrd="2" destOrd="0" presId="urn:microsoft.com/office/officeart/2005/8/layout/hierarchy3"/>
    <dgm:cxn modelId="{C2A3EF5B-267D-4A07-9A9B-FD21E23863D0}" type="presParOf" srcId="{3BAE551D-0334-43DA-8700-84BB6B8FE6CB}" destId="{4D865A91-EBB0-4B78-AD11-DEC5E0811BB6}" srcOrd="3" destOrd="0" presId="urn:microsoft.com/office/officeart/2005/8/layout/hierarchy3"/>
    <dgm:cxn modelId="{37583712-57D2-4D88-83B7-99C88CF10622}" type="presParOf" srcId="{3BAE551D-0334-43DA-8700-84BB6B8FE6CB}" destId="{D0621836-F8CE-497C-B92D-6BC6683803BF}" srcOrd="4" destOrd="0" presId="urn:microsoft.com/office/officeart/2005/8/layout/hierarchy3"/>
    <dgm:cxn modelId="{B11E97CA-B48A-43AC-9712-B927F6CD6EE7}" type="presParOf" srcId="{3BAE551D-0334-43DA-8700-84BB6B8FE6CB}" destId="{99DD76B3-314E-4E11-AFD0-B665A4430035}" srcOrd="5" destOrd="0" presId="urn:microsoft.com/office/officeart/2005/8/layout/hierarchy3"/>
    <dgm:cxn modelId="{BEF06CDC-DE18-4880-AEF1-3770386B674C}" type="presParOf" srcId="{3BAE551D-0334-43DA-8700-84BB6B8FE6CB}" destId="{CBB2B955-DF96-47B5-BE93-DD7C09BFD611}" srcOrd="6" destOrd="0" presId="urn:microsoft.com/office/officeart/2005/8/layout/hierarchy3"/>
    <dgm:cxn modelId="{A3EDE325-55B7-4056-83A3-9F72E9CCCDAB}" type="presParOf" srcId="{3BAE551D-0334-43DA-8700-84BB6B8FE6CB}" destId="{3B31C641-639B-45E3-9E1C-162E3E38180D}"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B81F6F-DB4C-48B0-A298-061E1053DF68}" type="doc">
      <dgm:prSet loTypeId="urn:microsoft.com/office/officeart/2005/8/layout/hierarchy3" loCatId="hierarchy" qsTypeId="urn:microsoft.com/office/officeart/2005/8/quickstyle/simple1" qsCatId="simple" csTypeId="urn:microsoft.com/office/officeart/2005/8/colors/colorful3" csCatId="colorful" phldr="1"/>
      <dgm:spPr/>
      <dgm:t>
        <a:bodyPr/>
        <a:lstStyle/>
        <a:p>
          <a:endParaRPr lang="tr-TR"/>
        </a:p>
      </dgm:t>
    </dgm:pt>
    <dgm:pt modelId="{CD5AA045-0A99-4026-8BA7-1CF30DB56217}">
      <dgm:prSet custT="1"/>
      <dgm:spPr/>
      <dgm:t>
        <a:bodyPr/>
        <a:lstStyle/>
        <a:p>
          <a:pPr rtl="0"/>
          <a:r>
            <a:rPr lang="tr-TR" sz="2800" dirty="0"/>
            <a:t>Aileyle Çalışma</a:t>
          </a:r>
        </a:p>
      </dgm:t>
    </dgm:pt>
    <dgm:pt modelId="{A7F515A7-6802-4FA6-BED5-FEB1BB034599}" type="parTrans" cxnId="{9386D90C-C568-46D7-9950-38DDDFB92399}">
      <dgm:prSet/>
      <dgm:spPr/>
      <dgm:t>
        <a:bodyPr/>
        <a:lstStyle/>
        <a:p>
          <a:endParaRPr lang="tr-TR"/>
        </a:p>
      </dgm:t>
    </dgm:pt>
    <dgm:pt modelId="{136F4BEE-A063-4EAD-B4E5-9842967BB02F}" type="sibTrans" cxnId="{9386D90C-C568-46D7-9950-38DDDFB92399}">
      <dgm:prSet/>
      <dgm:spPr/>
      <dgm:t>
        <a:bodyPr/>
        <a:lstStyle/>
        <a:p>
          <a:endParaRPr lang="tr-TR"/>
        </a:p>
      </dgm:t>
    </dgm:pt>
    <dgm:pt modelId="{5DC3CDC6-0FBE-4335-87A9-AECDC53D7A33}">
      <dgm:prSet custT="1"/>
      <dgm:spPr/>
      <dgm:t>
        <a:bodyPr/>
        <a:lstStyle/>
        <a:p>
          <a:pPr rtl="0"/>
          <a:r>
            <a:rPr lang="tr-TR" sz="1200" b="1" dirty="0"/>
            <a:t>Tutum</a:t>
          </a:r>
        </a:p>
      </dgm:t>
    </dgm:pt>
    <dgm:pt modelId="{A1FE7501-8E49-4ACE-AB9B-533C53D66274}" type="parTrans" cxnId="{2D3BE276-39ED-4724-BDD4-ED54B225470F}">
      <dgm:prSet/>
      <dgm:spPr/>
      <dgm:t>
        <a:bodyPr/>
        <a:lstStyle/>
        <a:p>
          <a:endParaRPr lang="tr-TR"/>
        </a:p>
      </dgm:t>
    </dgm:pt>
    <dgm:pt modelId="{A8C81A30-37E4-4528-B793-B416962703C5}" type="sibTrans" cxnId="{2D3BE276-39ED-4724-BDD4-ED54B225470F}">
      <dgm:prSet/>
      <dgm:spPr/>
      <dgm:t>
        <a:bodyPr/>
        <a:lstStyle/>
        <a:p>
          <a:endParaRPr lang="tr-TR"/>
        </a:p>
      </dgm:t>
    </dgm:pt>
    <dgm:pt modelId="{061F4F3B-AC68-4E62-999A-34EDDB7E6A54}">
      <dgm:prSet custT="1"/>
      <dgm:spPr/>
      <dgm:t>
        <a:bodyPr/>
        <a:lstStyle/>
        <a:p>
          <a:pPr rtl="0"/>
          <a:r>
            <a:rPr lang="tr-TR" sz="1200" b="1" dirty="0"/>
            <a:t>Ebeveynlik Becerileri</a:t>
          </a:r>
        </a:p>
      </dgm:t>
    </dgm:pt>
    <dgm:pt modelId="{88438A63-4191-459E-A38C-A0177D9D3C53}" type="parTrans" cxnId="{B4C3B525-E5D3-499E-8B33-B28218969575}">
      <dgm:prSet/>
      <dgm:spPr/>
      <dgm:t>
        <a:bodyPr/>
        <a:lstStyle/>
        <a:p>
          <a:endParaRPr lang="tr-TR"/>
        </a:p>
      </dgm:t>
    </dgm:pt>
    <dgm:pt modelId="{C08654F2-1B8A-4776-9B32-C27DD8CBF187}" type="sibTrans" cxnId="{B4C3B525-E5D3-499E-8B33-B28218969575}">
      <dgm:prSet/>
      <dgm:spPr/>
      <dgm:t>
        <a:bodyPr/>
        <a:lstStyle/>
        <a:p>
          <a:endParaRPr lang="tr-TR"/>
        </a:p>
      </dgm:t>
    </dgm:pt>
    <dgm:pt modelId="{C8F7B85B-40D9-4C61-98FB-215A86CB8DEC}">
      <dgm:prSet custT="1"/>
      <dgm:spPr/>
      <dgm:t>
        <a:bodyPr/>
        <a:lstStyle/>
        <a:p>
          <a:pPr rtl="0"/>
          <a:r>
            <a:rPr lang="tr-TR" sz="1200" b="1" dirty="0"/>
            <a:t>Aile İlişkileri</a:t>
          </a:r>
        </a:p>
      </dgm:t>
    </dgm:pt>
    <dgm:pt modelId="{1B69CA92-EE44-43D0-82B1-F0E4DBE9B1E8}" type="parTrans" cxnId="{9E8BB1BA-A81E-47C3-A008-9D73F9FC0333}">
      <dgm:prSet/>
      <dgm:spPr/>
      <dgm:t>
        <a:bodyPr/>
        <a:lstStyle/>
        <a:p>
          <a:endParaRPr lang="tr-TR"/>
        </a:p>
      </dgm:t>
    </dgm:pt>
    <dgm:pt modelId="{CA77339B-4DC9-473F-AEB9-CDF69B7F5B0E}" type="sibTrans" cxnId="{9E8BB1BA-A81E-47C3-A008-9D73F9FC0333}">
      <dgm:prSet/>
      <dgm:spPr/>
      <dgm:t>
        <a:bodyPr/>
        <a:lstStyle/>
        <a:p>
          <a:endParaRPr lang="tr-TR"/>
        </a:p>
      </dgm:t>
    </dgm:pt>
    <dgm:pt modelId="{5CB145BB-BEE8-4DCC-9DF7-4F215E642DCF}">
      <dgm:prSet custT="1"/>
      <dgm:spPr/>
      <dgm:t>
        <a:bodyPr/>
        <a:lstStyle/>
        <a:p>
          <a:pPr rtl="0"/>
          <a:r>
            <a:rPr lang="tr-TR" sz="1200" b="1" dirty="0"/>
            <a:t>Sosyal Düzenleme</a:t>
          </a:r>
        </a:p>
      </dgm:t>
    </dgm:pt>
    <dgm:pt modelId="{154E95AA-6C54-4AE8-B285-13A5F6D83C34}" type="parTrans" cxnId="{8966DBDA-D1C8-4CA3-B3D8-42C5CD45F4FC}">
      <dgm:prSet/>
      <dgm:spPr/>
      <dgm:t>
        <a:bodyPr/>
        <a:lstStyle/>
        <a:p>
          <a:endParaRPr lang="tr-TR"/>
        </a:p>
      </dgm:t>
    </dgm:pt>
    <dgm:pt modelId="{99EFDA40-99A8-4943-9F37-2A238A8C152D}" type="sibTrans" cxnId="{8966DBDA-D1C8-4CA3-B3D8-42C5CD45F4FC}">
      <dgm:prSet/>
      <dgm:spPr/>
      <dgm:t>
        <a:bodyPr/>
        <a:lstStyle/>
        <a:p>
          <a:endParaRPr lang="tr-TR"/>
        </a:p>
      </dgm:t>
    </dgm:pt>
    <dgm:pt modelId="{22116A82-89C4-40F2-99D4-0FF2C7DDEDCB}" type="pres">
      <dgm:prSet presAssocID="{DAB81F6F-DB4C-48B0-A298-061E1053DF68}" presName="diagram" presStyleCnt="0">
        <dgm:presLayoutVars>
          <dgm:chPref val="1"/>
          <dgm:dir/>
          <dgm:animOne val="branch"/>
          <dgm:animLvl val="lvl"/>
          <dgm:resizeHandles/>
        </dgm:presLayoutVars>
      </dgm:prSet>
      <dgm:spPr/>
      <dgm:t>
        <a:bodyPr/>
        <a:lstStyle/>
        <a:p>
          <a:endParaRPr lang="tr-TR"/>
        </a:p>
      </dgm:t>
    </dgm:pt>
    <dgm:pt modelId="{5B0363AF-A83D-4787-ACAA-3AE5211CE1C3}" type="pres">
      <dgm:prSet presAssocID="{CD5AA045-0A99-4026-8BA7-1CF30DB56217}" presName="root" presStyleCnt="0"/>
      <dgm:spPr/>
    </dgm:pt>
    <dgm:pt modelId="{E03ABBBE-7CE6-4676-8210-060C2F9589DA}" type="pres">
      <dgm:prSet presAssocID="{CD5AA045-0A99-4026-8BA7-1CF30DB56217}" presName="rootComposite" presStyleCnt="0"/>
      <dgm:spPr/>
    </dgm:pt>
    <dgm:pt modelId="{11046C3C-461C-4EA4-B172-58AB13DA9197}" type="pres">
      <dgm:prSet presAssocID="{CD5AA045-0A99-4026-8BA7-1CF30DB56217}" presName="rootText" presStyleLbl="node1" presStyleIdx="0" presStyleCnt="1" custScaleX="140347" custScaleY="120896"/>
      <dgm:spPr/>
      <dgm:t>
        <a:bodyPr/>
        <a:lstStyle/>
        <a:p>
          <a:endParaRPr lang="tr-TR"/>
        </a:p>
      </dgm:t>
    </dgm:pt>
    <dgm:pt modelId="{3162C52B-FE4D-47FF-9C45-359CAAC3EC9E}" type="pres">
      <dgm:prSet presAssocID="{CD5AA045-0A99-4026-8BA7-1CF30DB56217}" presName="rootConnector" presStyleLbl="node1" presStyleIdx="0" presStyleCnt="1"/>
      <dgm:spPr/>
      <dgm:t>
        <a:bodyPr/>
        <a:lstStyle/>
        <a:p>
          <a:endParaRPr lang="tr-TR"/>
        </a:p>
      </dgm:t>
    </dgm:pt>
    <dgm:pt modelId="{458B240C-4540-4062-9F4D-B992ECD1E2E4}" type="pres">
      <dgm:prSet presAssocID="{CD5AA045-0A99-4026-8BA7-1CF30DB56217}" presName="childShape" presStyleCnt="0"/>
      <dgm:spPr/>
    </dgm:pt>
    <dgm:pt modelId="{CE6B3F05-E617-4F51-972D-F864D35FDFA2}" type="pres">
      <dgm:prSet presAssocID="{A1FE7501-8E49-4ACE-AB9B-533C53D66274}" presName="Name13" presStyleLbl="parChTrans1D2" presStyleIdx="0" presStyleCnt="4"/>
      <dgm:spPr/>
      <dgm:t>
        <a:bodyPr/>
        <a:lstStyle/>
        <a:p>
          <a:endParaRPr lang="tr-TR"/>
        </a:p>
      </dgm:t>
    </dgm:pt>
    <dgm:pt modelId="{079878B1-376B-406C-AAF2-D6B7F3BC5287}" type="pres">
      <dgm:prSet presAssocID="{5DC3CDC6-0FBE-4335-87A9-AECDC53D7A33}" presName="childText" presStyleLbl="bgAcc1" presStyleIdx="0" presStyleCnt="4" custScaleX="97922" custScaleY="98954">
        <dgm:presLayoutVars>
          <dgm:bulletEnabled val="1"/>
        </dgm:presLayoutVars>
      </dgm:prSet>
      <dgm:spPr/>
      <dgm:t>
        <a:bodyPr/>
        <a:lstStyle/>
        <a:p>
          <a:endParaRPr lang="tr-TR"/>
        </a:p>
      </dgm:t>
    </dgm:pt>
    <dgm:pt modelId="{5DA861B6-109B-43F9-B816-D24E194F42BE}" type="pres">
      <dgm:prSet presAssocID="{88438A63-4191-459E-A38C-A0177D9D3C53}" presName="Name13" presStyleLbl="parChTrans1D2" presStyleIdx="1" presStyleCnt="4"/>
      <dgm:spPr/>
      <dgm:t>
        <a:bodyPr/>
        <a:lstStyle/>
        <a:p>
          <a:endParaRPr lang="tr-TR"/>
        </a:p>
      </dgm:t>
    </dgm:pt>
    <dgm:pt modelId="{8C75A5CC-DA9C-430F-8EDD-E65CA9AF0B36}" type="pres">
      <dgm:prSet presAssocID="{061F4F3B-AC68-4E62-999A-34EDDB7E6A54}" presName="childText" presStyleLbl="bgAcc1" presStyleIdx="1" presStyleCnt="4">
        <dgm:presLayoutVars>
          <dgm:bulletEnabled val="1"/>
        </dgm:presLayoutVars>
      </dgm:prSet>
      <dgm:spPr/>
      <dgm:t>
        <a:bodyPr/>
        <a:lstStyle/>
        <a:p>
          <a:endParaRPr lang="tr-TR"/>
        </a:p>
      </dgm:t>
    </dgm:pt>
    <dgm:pt modelId="{95A96593-73D5-4123-BB0A-CE69D09A65FC}" type="pres">
      <dgm:prSet presAssocID="{1B69CA92-EE44-43D0-82B1-F0E4DBE9B1E8}" presName="Name13" presStyleLbl="parChTrans1D2" presStyleIdx="2" presStyleCnt="4"/>
      <dgm:spPr/>
      <dgm:t>
        <a:bodyPr/>
        <a:lstStyle/>
        <a:p>
          <a:endParaRPr lang="tr-TR"/>
        </a:p>
      </dgm:t>
    </dgm:pt>
    <dgm:pt modelId="{8CAB4AE1-DFD3-4379-9DB1-13D5F357B4E3}" type="pres">
      <dgm:prSet presAssocID="{C8F7B85B-40D9-4C61-98FB-215A86CB8DEC}" presName="childText" presStyleLbl="bgAcc1" presStyleIdx="2" presStyleCnt="4">
        <dgm:presLayoutVars>
          <dgm:bulletEnabled val="1"/>
        </dgm:presLayoutVars>
      </dgm:prSet>
      <dgm:spPr/>
      <dgm:t>
        <a:bodyPr/>
        <a:lstStyle/>
        <a:p>
          <a:endParaRPr lang="tr-TR"/>
        </a:p>
      </dgm:t>
    </dgm:pt>
    <dgm:pt modelId="{513D4C21-CE98-4C19-8B61-9AE6F5D2FEA4}" type="pres">
      <dgm:prSet presAssocID="{154E95AA-6C54-4AE8-B285-13A5F6D83C34}" presName="Name13" presStyleLbl="parChTrans1D2" presStyleIdx="3" presStyleCnt="4"/>
      <dgm:spPr/>
      <dgm:t>
        <a:bodyPr/>
        <a:lstStyle/>
        <a:p>
          <a:endParaRPr lang="tr-TR"/>
        </a:p>
      </dgm:t>
    </dgm:pt>
    <dgm:pt modelId="{FD7AD5E9-272B-4328-B221-2C9063506F42}" type="pres">
      <dgm:prSet presAssocID="{5CB145BB-BEE8-4DCC-9DF7-4F215E642DCF}" presName="childText" presStyleLbl="bgAcc1" presStyleIdx="3" presStyleCnt="4">
        <dgm:presLayoutVars>
          <dgm:bulletEnabled val="1"/>
        </dgm:presLayoutVars>
      </dgm:prSet>
      <dgm:spPr/>
      <dgm:t>
        <a:bodyPr/>
        <a:lstStyle/>
        <a:p>
          <a:endParaRPr lang="tr-TR"/>
        </a:p>
      </dgm:t>
    </dgm:pt>
  </dgm:ptLst>
  <dgm:cxnLst>
    <dgm:cxn modelId="{28F786F8-A32B-461C-A23D-E0D10A2E5882}" type="presOf" srcId="{5CB145BB-BEE8-4DCC-9DF7-4F215E642DCF}" destId="{FD7AD5E9-272B-4328-B221-2C9063506F42}" srcOrd="0" destOrd="0" presId="urn:microsoft.com/office/officeart/2005/8/layout/hierarchy3"/>
    <dgm:cxn modelId="{B4C3B525-E5D3-499E-8B33-B28218969575}" srcId="{CD5AA045-0A99-4026-8BA7-1CF30DB56217}" destId="{061F4F3B-AC68-4E62-999A-34EDDB7E6A54}" srcOrd="1" destOrd="0" parTransId="{88438A63-4191-459E-A38C-A0177D9D3C53}" sibTransId="{C08654F2-1B8A-4776-9B32-C27DD8CBF187}"/>
    <dgm:cxn modelId="{C6B2AEED-B7E2-44AD-B4FC-A2926FC289BE}" type="presOf" srcId="{CD5AA045-0A99-4026-8BA7-1CF30DB56217}" destId="{3162C52B-FE4D-47FF-9C45-359CAAC3EC9E}" srcOrd="1" destOrd="0" presId="urn:microsoft.com/office/officeart/2005/8/layout/hierarchy3"/>
    <dgm:cxn modelId="{FF821166-A324-456B-8326-800FB315A143}" type="presOf" srcId="{061F4F3B-AC68-4E62-999A-34EDDB7E6A54}" destId="{8C75A5CC-DA9C-430F-8EDD-E65CA9AF0B36}" srcOrd="0" destOrd="0" presId="urn:microsoft.com/office/officeart/2005/8/layout/hierarchy3"/>
    <dgm:cxn modelId="{9386D90C-C568-46D7-9950-38DDDFB92399}" srcId="{DAB81F6F-DB4C-48B0-A298-061E1053DF68}" destId="{CD5AA045-0A99-4026-8BA7-1CF30DB56217}" srcOrd="0" destOrd="0" parTransId="{A7F515A7-6802-4FA6-BED5-FEB1BB034599}" sibTransId="{136F4BEE-A063-4EAD-B4E5-9842967BB02F}"/>
    <dgm:cxn modelId="{2D3BE276-39ED-4724-BDD4-ED54B225470F}" srcId="{CD5AA045-0A99-4026-8BA7-1CF30DB56217}" destId="{5DC3CDC6-0FBE-4335-87A9-AECDC53D7A33}" srcOrd="0" destOrd="0" parTransId="{A1FE7501-8E49-4ACE-AB9B-533C53D66274}" sibTransId="{A8C81A30-37E4-4528-B793-B416962703C5}"/>
    <dgm:cxn modelId="{1BB20D68-1F1A-4717-9AF6-7F927F7B8DF1}" type="presOf" srcId="{1B69CA92-EE44-43D0-82B1-F0E4DBE9B1E8}" destId="{95A96593-73D5-4123-BB0A-CE69D09A65FC}" srcOrd="0" destOrd="0" presId="urn:microsoft.com/office/officeart/2005/8/layout/hierarchy3"/>
    <dgm:cxn modelId="{523B3397-CE0A-4CD7-8CD5-FC239F302D04}" type="presOf" srcId="{5DC3CDC6-0FBE-4335-87A9-AECDC53D7A33}" destId="{079878B1-376B-406C-AAF2-D6B7F3BC5287}" srcOrd="0" destOrd="0" presId="urn:microsoft.com/office/officeart/2005/8/layout/hierarchy3"/>
    <dgm:cxn modelId="{B6885F31-735E-40C2-B23A-2CABADA08DBD}" type="presOf" srcId="{DAB81F6F-DB4C-48B0-A298-061E1053DF68}" destId="{22116A82-89C4-40F2-99D4-0FF2C7DDEDCB}" srcOrd="0" destOrd="0" presId="urn:microsoft.com/office/officeart/2005/8/layout/hierarchy3"/>
    <dgm:cxn modelId="{A7C9032C-3B1D-4673-9970-6776556792D5}" type="presOf" srcId="{A1FE7501-8E49-4ACE-AB9B-533C53D66274}" destId="{CE6B3F05-E617-4F51-972D-F864D35FDFA2}" srcOrd="0" destOrd="0" presId="urn:microsoft.com/office/officeart/2005/8/layout/hierarchy3"/>
    <dgm:cxn modelId="{9A074650-F6E1-4D20-B64D-9D19E6CFAB72}" type="presOf" srcId="{88438A63-4191-459E-A38C-A0177D9D3C53}" destId="{5DA861B6-109B-43F9-B816-D24E194F42BE}" srcOrd="0" destOrd="0" presId="urn:microsoft.com/office/officeart/2005/8/layout/hierarchy3"/>
    <dgm:cxn modelId="{35D713BC-3B3A-4384-8516-1D4EC5298C26}" type="presOf" srcId="{154E95AA-6C54-4AE8-B285-13A5F6D83C34}" destId="{513D4C21-CE98-4C19-8B61-9AE6F5D2FEA4}" srcOrd="0" destOrd="0" presId="urn:microsoft.com/office/officeart/2005/8/layout/hierarchy3"/>
    <dgm:cxn modelId="{9E8BB1BA-A81E-47C3-A008-9D73F9FC0333}" srcId="{CD5AA045-0A99-4026-8BA7-1CF30DB56217}" destId="{C8F7B85B-40D9-4C61-98FB-215A86CB8DEC}" srcOrd="2" destOrd="0" parTransId="{1B69CA92-EE44-43D0-82B1-F0E4DBE9B1E8}" sibTransId="{CA77339B-4DC9-473F-AEB9-CDF69B7F5B0E}"/>
    <dgm:cxn modelId="{22EBEFB6-8B55-4E6D-9615-D7B5D522DAB6}" type="presOf" srcId="{C8F7B85B-40D9-4C61-98FB-215A86CB8DEC}" destId="{8CAB4AE1-DFD3-4379-9DB1-13D5F357B4E3}" srcOrd="0" destOrd="0" presId="urn:microsoft.com/office/officeart/2005/8/layout/hierarchy3"/>
    <dgm:cxn modelId="{F53187B2-0599-492C-BC9B-5764E3F27A23}" type="presOf" srcId="{CD5AA045-0A99-4026-8BA7-1CF30DB56217}" destId="{11046C3C-461C-4EA4-B172-58AB13DA9197}" srcOrd="0" destOrd="0" presId="urn:microsoft.com/office/officeart/2005/8/layout/hierarchy3"/>
    <dgm:cxn modelId="{8966DBDA-D1C8-4CA3-B3D8-42C5CD45F4FC}" srcId="{CD5AA045-0A99-4026-8BA7-1CF30DB56217}" destId="{5CB145BB-BEE8-4DCC-9DF7-4F215E642DCF}" srcOrd="3" destOrd="0" parTransId="{154E95AA-6C54-4AE8-B285-13A5F6D83C34}" sibTransId="{99EFDA40-99A8-4943-9F37-2A238A8C152D}"/>
    <dgm:cxn modelId="{73EF77CE-C7B0-4F0C-AA6F-471965E94AC0}" type="presParOf" srcId="{22116A82-89C4-40F2-99D4-0FF2C7DDEDCB}" destId="{5B0363AF-A83D-4787-ACAA-3AE5211CE1C3}" srcOrd="0" destOrd="0" presId="urn:microsoft.com/office/officeart/2005/8/layout/hierarchy3"/>
    <dgm:cxn modelId="{CC2F57FD-19FF-4530-9BDE-9131C53C3820}" type="presParOf" srcId="{5B0363AF-A83D-4787-ACAA-3AE5211CE1C3}" destId="{E03ABBBE-7CE6-4676-8210-060C2F9589DA}" srcOrd="0" destOrd="0" presId="urn:microsoft.com/office/officeart/2005/8/layout/hierarchy3"/>
    <dgm:cxn modelId="{075B0D1F-6A3A-444B-AD57-ACC2C92EF888}" type="presParOf" srcId="{E03ABBBE-7CE6-4676-8210-060C2F9589DA}" destId="{11046C3C-461C-4EA4-B172-58AB13DA9197}" srcOrd="0" destOrd="0" presId="urn:microsoft.com/office/officeart/2005/8/layout/hierarchy3"/>
    <dgm:cxn modelId="{F589CB7F-50C9-4ED1-9F68-F993833D6F2D}" type="presParOf" srcId="{E03ABBBE-7CE6-4676-8210-060C2F9589DA}" destId="{3162C52B-FE4D-47FF-9C45-359CAAC3EC9E}" srcOrd="1" destOrd="0" presId="urn:microsoft.com/office/officeart/2005/8/layout/hierarchy3"/>
    <dgm:cxn modelId="{14FA69CD-9FEA-4DE3-954E-905D6111C07E}" type="presParOf" srcId="{5B0363AF-A83D-4787-ACAA-3AE5211CE1C3}" destId="{458B240C-4540-4062-9F4D-B992ECD1E2E4}" srcOrd="1" destOrd="0" presId="urn:microsoft.com/office/officeart/2005/8/layout/hierarchy3"/>
    <dgm:cxn modelId="{A2A60C2C-524E-47F8-B0FB-3C6EACD3FF93}" type="presParOf" srcId="{458B240C-4540-4062-9F4D-B992ECD1E2E4}" destId="{CE6B3F05-E617-4F51-972D-F864D35FDFA2}" srcOrd="0" destOrd="0" presId="urn:microsoft.com/office/officeart/2005/8/layout/hierarchy3"/>
    <dgm:cxn modelId="{CA631E6C-2DD8-4279-AD07-DFB78DD87BE4}" type="presParOf" srcId="{458B240C-4540-4062-9F4D-B992ECD1E2E4}" destId="{079878B1-376B-406C-AAF2-D6B7F3BC5287}" srcOrd="1" destOrd="0" presId="urn:microsoft.com/office/officeart/2005/8/layout/hierarchy3"/>
    <dgm:cxn modelId="{023A7D46-45FD-4E95-A7A7-C486DB4DA9C6}" type="presParOf" srcId="{458B240C-4540-4062-9F4D-B992ECD1E2E4}" destId="{5DA861B6-109B-43F9-B816-D24E194F42BE}" srcOrd="2" destOrd="0" presId="urn:microsoft.com/office/officeart/2005/8/layout/hierarchy3"/>
    <dgm:cxn modelId="{5B088AB2-B2D4-454C-AD5D-9CB05C410CA4}" type="presParOf" srcId="{458B240C-4540-4062-9F4D-B992ECD1E2E4}" destId="{8C75A5CC-DA9C-430F-8EDD-E65CA9AF0B36}" srcOrd="3" destOrd="0" presId="urn:microsoft.com/office/officeart/2005/8/layout/hierarchy3"/>
    <dgm:cxn modelId="{FB3A20AC-BFFE-452C-8245-9D309F49A08F}" type="presParOf" srcId="{458B240C-4540-4062-9F4D-B992ECD1E2E4}" destId="{95A96593-73D5-4123-BB0A-CE69D09A65FC}" srcOrd="4" destOrd="0" presId="urn:microsoft.com/office/officeart/2005/8/layout/hierarchy3"/>
    <dgm:cxn modelId="{2B537A2B-80C1-40A5-B90F-5C7D091E42FB}" type="presParOf" srcId="{458B240C-4540-4062-9F4D-B992ECD1E2E4}" destId="{8CAB4AE1-DFD3-4379-9DB1-13D5F357B4E3}" srcOrd="5" destOrd="0" presId="urn:microsoft.com/office/officeart/2005/8/layout/hierarchy3"/>
    <dgm:cxn modelId="{D7FB8E11-E629-4947-9FF2-75FC551C8977}" type="presParOf" srcId="{458B240C-4540-4062-9F4D-B992ECD1E2E4}" destId="{513D4C21-CE98-4C19-8B61-9AE6F5D2FEA4}" srcOrd="6" destOrd="0" presId="urn:microsoft.com/office/officeart/2005/8/layout/hierarchy3"/>
    <dgm:cxn modelId="{8A7523B7-418D-45F7-9603-38C573655E07}" type="presParOf" srcId="{458B240C-4540-4062-9F4D-B992ECD1E2E4}" destId="{FD7AD5E9-272B-4328-B221-2C9063506F42}" srcOrd="7"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EC8499-EA62-428C-955D-77C1D172C1E1}" type="doc">
      <dgm:prSet loTypeId="urn:microsoft.com/office/officeart/2005/8/layout/hierarchy3" loCatId="hierarchy" qsTypeId="urn:microsoft.com/office/officeart/2005/8/quickstyle/simple1" qsCatId="simple" csTypeId="urn:microsoft.com/office/officeart/2005/8/colors/colorful3" csCatId="colorful" phldr="1"/>
      <dgm:spPr/>
      <dgm:t>
        <a:bodyPr/>
        <a:lstStyle/>
        <a:p>
          <a:endParaRPr lang="tr-TR"/>
        </a:p>
      </dgm:t>
    </dgm:pt>
    <dgm:pt modelId="{3B58B859-FD68-48D2-BAF8-54D3C72028F1}">
      <dgm:prSet custT="1"/>
      <dgm:spPr/>
      <dgm:t>
        <a:bodyPr/>
        <a:lstStyle/>
        <a:p>
          <a:pPr rtl="0"/>
          <a:r>
            <a:rPr lang="tr-TR" sz="2800" dirty="0"/>
            <a:t>Saha ve Ev Ziyareti</a:t>
          </a:r>
        </a:p>
      </dgm:t>
    </dgm:pt>
    <dgm:pt modelId="{1A4C4678-7DA3-4E1A-BD10-E62C36F1EF31}" type="parTrans" cxnId="{7CE314B4-542A-4F2A-9C3C-80DDD11C6BF2}">
      <dgm:prSet/>
      <dgm:spPr/>
      <dgm:t>
        <a:bodyPr/>
        <a:lstStyle/>
        <a:p>
          <a:endParaRPr lang="tr-TR"/>
        </a:p>
      </dgm:t>
    </dgm:pt>
    <dgm:pt modelId="{7D37E8E5-7F15-4FEE-BDE5-4341012D9B13}" type="sibTrans" cxnId="{7CE314B4-542A-4F2A-9C3C-80DDD11C6BF2}">
      <dgm:prSet/>
      <dgm:spPr/>
      <dgm:t>
        <a:bodyPr/>
        <a:lstStyle/>
        <a:p>
          <a:endParaRPr lang="tr-TR"/>
        </a:p>
      </dgm:t>
    </dgm:pt>
    <dgm:pt modelId="{A8B1E8A5-BCB6-4D02-8899-5A88B74F8C83}">
      <dgm:prSet custT="1"/>
      <dgm:spPr/>
      <dgm:t>
        <a:bodyPr/>
        <a:lstStyle/>
        <a:p>
          <a:pPr rtl="0"/>
          <a:r>
            <a:rPr lang="tr-TR" sz="1200" b="1" dirty="0"/>
            <a:t>Cezaevi</a:t>
          </a:r>
          <a:endParaRPr lang="tr-TR" sz="1200" dirty="0"/>
        </a:p>
      </dgm:t>
    </dgm:pt>
    <dgm:pt modelId="{9FC0EEF3-1AC7-4C7D-8C7A-51C35882F6E4}" type="parTrans" cxnId="{8E19D7CE-76E7-4A4E-AA61-CBE565224057}">
      <dgm:prSet/>
      <dgm:spPr/>
      <dgm:t>
        <a:bodyPr/>
        <a:lstStyle/>
        <a:p>
          <a:endParaRPr lang="tr-TR"/>
        </a:p>
      </dgm:t>
    </dgm:pt>
    <dgm:pt modelId="{C90030DB-0A87-42FF-B0FD-720900792C99}" type="sibTrans" cxnId="{8E19D7CE-76E7-4A4E-AA61-CBE565224057}">
      <dgm:prSet/>
      <dgm:spPr/>
      <dgm:t>
        <a:bodyPr/>
        <a:lstStyle/>
        <a:p>
          <a:endParaRPr lang="tr-TR"/>
        </a:p>
      </dgm:t>
    </dgm:pt>
    <dgm:pt modelId="{FEA0267E-0039-4620-818A-982EAA532180}">
      <dgm:prSet custT="1"/>
      <dgm:spPr/>
      <dgm:t>
        <a:bodyPr/>
        <a:lstStyle/>
        <a:p>
          <a:pPr rtl="0"/>
          <a:r>
            <a:rPr lang="tr-TR" sz="1200" b="1" dirty="0"/>
            <a:t>Hastane</a:t>
          </a:r>
          <a:endParaRPr lang="tr-TR" sz="1200" dirty="0"/>
        </a:p>
      </dgm:t>
    </dgm:pt>
    <dgm:pt modelId="{E58BE997-867D-464A-A45C-92829ACBF209}" type="parTrans" cxnId="{C4379E7A-727E-4B4E-AF04-B79433384648}">
      <dgm:prSet/>
      <dgm:spPr/>
      <dgm:t>
        <a:bodyPr/>
        <a:lstStyle/>
        <a:p>
          <a:endParaRPr lang="tr-TR"/>
        </a:p>
      </dgm:t>
    </dgm:pt>
    <dgm:pt modelId="{90A82F9C-F616-473C-B432-9E237C885706}" type="sibTrans" cxnId="{C4379E7A-727E-4B4E-AF04-B79433384648}">
      <dgm:prSet/>
      <dgm:spPr/>
      <dgm:t>
        <a:bodyPr/>
        <a:lstStyle/>
        <a:p>
          <a:endParaRPr lang="tr-TR"/>
        </a:p>
      </dgm:t>
    </dgm:pt>
    <dgm:pt modelId="{B0811807-88F8-4529-AA84-8599C30408F9}">
      <dgm:prSet custT="1"/>
      <dgm:spPr/>
      <dgm:t>
        <a:bodyPr/>
        <a:lstStyle/>
        <a:p>
          <a:pPr rtl="0"/>
          <a:r>
            <a:rPr lang="tr-TR" sz="1200" b="1" dirty="0"/>
            <a:t>Mahkeme</a:t>
          </a:r>
          <a:endParaRPr lang="tr-TR" sz="1200" dirty="0"/>
        </a:p>
      </dgm:t>
    </dgm:pt>
    <dgm:pt modelId="{5DDA3EB5-B286-422C-8366-F79EEF62B2EE}" type="parTrans" cxnId="{5522B4DC-8538-4456-B1BA-5A43B661F7E1}">
      <dgm:prSet/>
      <dgm:spPr/>
      <dgm:t>
        <a:bodyPr/>
        <a:lstStyle/>
        <a:p>
          <a:endParaRPr lang="tr-TR"/>
        </a:p>
      </dgm:t>
    </dgm:pt>
    <dgm:pt modelId="{85A1317E-4B28-41A5-976D-EBFCB1F7451C}" type="sibTrans" cxnId="{5522B4DC-8538-4456-B1BA-5A43B661F7E1}">
      <dgm:prSet/>
      <dgm:spPr/>
      <dgm:t>
        <a:bodyPr/>
        <a:lstStyle/>
        <a:p>
          <a:endParaRPr lang="tr-TR"/>
        </a:p>
      </dgm:t>
    </dgm:pt>
    <dgm:pt modelId="{079C224E-9594-46B2-BC5C-D82D811641F9}">
      <dgm:prSet custT="1"/>
      <dgm:spPr/>
      <dgm:t>
        <a:bodyPr/>
        <a:lstStyle/>
        <a:p>
          <a:pPr rtl="0"/>
          <a:r>
            <a:rPr lang="tr-TR" sz="1200" b="1" dirty="0"/>
            <a:t>Ev Ziyaretleri</a:t>
          </a:r>
          <a:endParaRPr lang="tr-TR" sz="1200" dirty="0"/>
        </a:p>
      </dgm:t>
    </dgm:pt>
    <dgm:pt modelId="{E5054F5F-9238-4706-874C-B5540ED62AA6}" type="parTrans" cxnId="{57A2885B-C0F2-4F7E-8FE3-08382BDC0CA3}">
      <dgm:prSet/>
      <dgm:spPr/>
      <dgm:t>
        <a:bodyPr/>
        <a:lstStyle/>
        <a:p>
          <a:endParaRPr lang="tr-TR"/>
        </a:p>
      </dgm:t>
    </dgm:pt>
    <dgm:pt modelId="{506E73D6-7CCB-4870-B325-F837F62A3644}" type="sibTrans" cxnId="{57A2885B-C0F2-4F7E-8FE3-08382BDC0CA3}">
      <dgm:prSet/>
      <dgm:spPr/>
      <dgm:t>
        <a:bodyPr/>
        <a:lstStyle/>
        <a:p>
          <a:endParaRPr lang="tr-TR"/>
        </a:p>
      </dgm:t>
    </dgm:pt>
    <dgm:pt modelId="{2BB7BFE2-30AF-4D0C-9FD7-766B3279DD1F}" type="pres">
      <dgm:prSet presAssocID="{A6EC8499-EA62-428C-955D-77C1D172C1E1}" presName="diagram" presStyleCnt="0">
        <dgm:presLayoutVars>
          <dgm:chPref val="1"/>
          <dgm:dir/>
          <dgm:animOne val="branch"/>
          <dgm:animLvl val="lvl"/>
          <dgm:resizeHandles/>
        </dgm:presLayoutVars>
      </dgm:prSet>
      <dgm:spPr/>
      <dgm:t>
        <a:bodyPr/>
        <a:lstStyle/>
        <a:p>
          <a:endParaRPr lang="tr-TR"/>
        </a:p>
      </dgm:t>
    </dgm:pt>
    <dgm:pt modelId="{4A667B6D-F8C6-4617-B49D-71133FE95374}" type="pres">
      <dgm:prSet presAssocID="{3B58B859-FD68-48D2-BAF8-54D3C72028F1}" presName="root" presStyleCnt="0"/>
      <dgm:spPr/>
    </dgm:pt>
    <dgm:pt modelId="{2C5D20A6-9013-4FD0-8B3B-5CB85197F965}" type="pres">
      <dgm:prSet presAssocID="{3B58B859-FD68-48D2-BAF8-54D3C72028F1}" presName="rootComposite" presStyleCnt="0"/>
      <dgm:spPr/>
    </dgm:pt>
    <dgm:pt modelId="{74200491-73B7-466C-8F93-9D584030FE6D}" type="pres">
      <dgm:prSet presAssocID="{3B58B859-FD68-48D2-BAF8-54D3C72028F1}" presName="rootText" presStyleLbl="node1" presStyleIdx="0" presStyleCnt="1" custScaleX="130040" custScaleY="139611" custLinFactNeighborX="5368" custLinFactNeighborY="-525"/>
      <dgm:spPr/>
      <dgm:t>
        <a:bodyPr/>
        <a:lstStyle/>
        <a:p>
          <a:endParaRPr lang="tr-TR"/>
        </a:p>
      </dgm:t>
    </dgm:pt>
    <dgm:pt modelId="{D713214E-E785-48D0-87FA-9EB6CD49CBA6}" type="pres">
      <dgm:prSet presAssocID="{3B58B859-FD68-48D2-BAF8-54D3C72028F1}" presName="rootConnector" presStyleLbl="node1" presStyleIdx="0" presStyleCnt="1"/>
      <dgm:spPr/>
      <dgm:t>
        <a:bodyPr/>
        <a:lstStyle/>
        <a:p>
          <a:endParaRPr lang="tr-TR"/>
        </a:p>
      </dgm:t>
    </dgm:pt>
    <dgm:pt modelId="{5CD86F09-3938-4B7A-B71E-45F29BA7678A}" type="pres">
      <dgm:prSet presAssocID="{3B58B859-FD68-48D2-BAF8-54D3C72028F1}" presName="childShape" presStyleCnt="0"/>
      <dgm:spPr/>
    </dgm:pt>
    <dgm:pt modelId="{26250D04-81D6-4ED3-99B6-EE97F2631B56}" type="pres">
      <dgm:prSet presAssocID="{9FC0EEF3-1AC7-4C7D-8C7A-51C35882F6E4}" presName="Name13" presStyleLbl="parChTrans1D2" presStyleIdx="0" presStyleCnt="4"/>
      <dgm:spPr/>
      <dgm:t>
        <a:bodyPr/>
        <a:lstStyle/>
        <a:p>
          <a:endParaRPr lang="tr-TR"/>
        </a:p>
      </dgm:t>
    </dgm:pt>
    <dgm:pt modelId="{07192A41-BF3B-4ADE-B5CB-59ADDAF7E9C1}" type="pres">
      <dgm:prSet presAssocID="{A8B1E8A5-BCB6-4D02-8899-5A88B74F8C83}" presName="childText" presStyleLbl="bgAcc1" presStyleIdx="0" presStyleCnt="4">
        <dgm:presLayoutVars>
          <dgm:bulletEnabled val="1"/>
        </dgm:presLayoutVars>
      </dgm:prSet>
      <dgm:spPr/>
      <dgm:t>
        <a:bodyPr/>
        <a:lstStyle/>
        <a:p>
          <a:endParaRPr lang="tr-TR"/>
        </a:p>
      </dgm:t>
    </dgm:pt>
    <dgm:pt modelId="{388ECD08-87E5-4B9E-A625-910011785A19}" type="pres">
      <dgm:prSet presAssocID="{E58BE997-867D-464A-A45C-92829ACBF209}" presName="Name13" presStyleLbl="parChTrans1D2" presStyleIdx="1" presStyleCnt="4"/>
      <dgm:spPr/>
      <dgm:t>
        <a:bodyPr/>
        <a:lstStyle/>
        <a:p>
          <a:endParaRPr lang="tr-TR"/>
        </a:p>
      </dgm:t>
    </dgm:pt>
    <dgm:pt modelId="{A88C9024-D294-4B7D-B28E-3B59D89A1C9A}" type="pres">
      <dgm:prSet presAssocID="{FEA0267E-0039-4620-818A-982EAA532180}" presName="childText" presStyleLbl="bgAcc1" presStyleIdx="1" presStyleCnt="4">
        <dgm:presLayoutVars>
          <dgm:bulletEnabled val="1"/>
        </dgm:presLayoutVars>
      </dgm:prSet>
      <dgm:spPr/>
      <dgm:t>
        <a:bodyPr/>
        <a:lstStyle/>
        <a:p>
          <a:endParaRPr lang="tr-TR"/>
        </a:p>
      </dgm:t>
    </dgm:pt>
    <dgm:pt modelId="{3E8B1573-0576-4BCC-B530-6FAD9C870EF3}" type="pres">
      <dgm:prSet presAssocID="{5DDA3EB5-B286-422C-8366-F79EEF62B2EE}" presName="Name13" presStyleLbl="parChTrans1D2" presStyleIdx="2" presStyleCnt="4"/>
      <dgm:spPr/>
      <dgm:t>
        <a:bodyPr/>
        <a:lstStyle/>
        <a:p>
          <a:endParaRPr lang="tr-TR"/>
        </a:p>
      </dgm:t>
    </dgm:pt>
    <dgm:pt modelId="{C57106E3-B032-4C53-A419-F859A43D06FF}" type="pres">
      <dgm:prSet presAssocID="{B0811807-88F8-4529-AA84-8599C30408F9}" presName="childText" presStyleLbl="bgAcc1" presStyleIdx="2" presStyleCnt="4">
        <dgm:presLayoutVars>
          <dgm:bulletEnabled val="1"/>
        </dgm:presLayoutVars>
      </dgm:prSet>
      <dgm:spPr/>
      <dgm:t>
        <a:bodyPr/>
        <a:lstStyle/>
        <a:p>
          <a:endParaRPr lang="tr-TR"/>
        </a:p>
      </dgm:t>
    </dgm:pt>
    <dgm:pt modelId="{89A2C936-96D4-45E8-B4D1-622F59EB54EA}" type="pres">
      <dgm:prSet presAssocID="{E5054F5F-9238-4706-874C-B5540ED62AA6}" presName="Name13" presStyleLbl="parChTrans1D2" presStyleIdx="3" presStyleCnt="4"/>
      <dgm:spPr/>
      <dgm:t>
        <a:bodyPr/>
        <a:lstStyle/>
        <a:p>
          <a:endParaRPr lang="tr-TR"/>
        </a:p>
      </dgm:t>
    </dgm:pt>
    <dgm:pt modelId="{AAEE3313-A83F-43FB-AC9D-626423ABC9EF}" type="pres">
      <dgm:prSet presAssocID="{079C224E-9594-46B2-BC5C-D82D811641F9}" presName="childText" presStyleLbl="bgAcc1" presStyleIdx="3" presStyleCnt="4">
        <dgm:presLayoutVars>
          <dgm:bulletEnabled val="1"/>
        </dgm:presLayoutVars>
      </dgm:prSet>
      <dgm:spPr/>
      <dgm:t>
        <a:bodyPr/>
        <a:lstStyle/>
        <a:p>
          <a:endParaRPr lang="tr-TR"/>
        </a:p>
      </dgm:t>
    </dgm:pt>
  </dgm:ptLst>
  <dgm:cxnLst>
    <dgm:cxn modelId="{106DA838-8279-4F69-AE60-CB2FA805BCB0}" type="presOf" srcId="{3B58B859-FD68-48D2-BAF8-54D3C72028F1}" destId="{D713214E-E785-48D0-87FA-9EB6CD49CBA6}" srcOrd="1" destOrd="0" presId="urn:microsoft.com/office/officeart/2005/8/layout/hierarchy3"/>
    <dgm:cxn modelId="{7309180E-8468-4AA3-90D9-12C9076365AE}" type="presOf" srcId="{A6EC8499-EA62-428C-955D-77C1D172C1E1}" destId="{2BB7BFE2-30AF-4D0C-9FD7-766B3279DD1F}" srcOrd="0" destOrd="0" presId="urn:microsoft.com/office/officeart/2005/8/layout/hierarchy3"/>
    <dgm:cxn modelId="{9CA10F4A-AAC3-4299-BC15-7475724A171E}" type="presOf" srcId="{E5054F5F-9238-4706-874C-B5540ED62AA6}" destId="{89A2C936-96D4-45E8-B4D1-622F59EB54EA}" srcOrd="0" destOrd="0" presId="urn:microsoft.com/office/officeart/2005/8/layout/hierarchy3"/>
    <dgm:cxn modelId="{9A69F3E1-CFD1-4A4B-9AF1-DCC44286B0B6}" type="presOf" srcId="{5DDA3EB5-B286-422C-8366-F79EEF62B2EE}" destId="{3E8B1573-0576-4BCC-B530-6FAD9C870EF3}" srcOrd="0" destOrd="0" presId="urn:microsoft.com/office/officeart/2005/8/layout/hierarchy3"/>
    <dgm:cxn modelId="{3B4248A9-E2A8-4AC3-B186-E2C2FC84280B}" type="presOf" srcId="{E58BE997-867D-464A-A45C-92829ACBF209}" destId="{388ECD08-87E5-4B9E-A625-910011785A19}" srcOrd="0" destOrd="0" presId="urn:microsoft.com/office/officeart/2005/8/layout/hierarchy3"/>
    <dgm:cxn modelId="{825170F7-62D5-4591-AA44-49B5EDAE1AC9}" type="presOf" srcId="{A8B1E8A5-BCB6-4D02-8899-5A88B74F8C83}" destId="{07192A41-BF3B-4ADE-B5CB-59ADDAF7E9C1}" srcOrd="0" destOrd="0" presId="urn:microsoft.com/office/officeart/2005/8/layout/hierarchy3"/>
    <dgm:cxn modelId="{7CE314B4-542A-4F2A-9C3C-80DDD11C6BF2}" srcId="{A6EC8499-EA62-428C-955D-77C1D172C1E1}" destId="{3B58B859-FD68-48D2-BAF8-54D3C72028F1}" srcOrd="0" destOrd="0" parTransId="{1A4C4678-7DA3-4E1A-BD10-E62C36F1EF31}" sibTransId="{7D37E8E5-7F15-4FEE-BDE5-4341012D9B13}"/>
    <dgm:cxn modelId="{5522B4DC-8538-4456-B1BA-5A43B661F7E1}" srcId="{3B58B859-FD68-48D2-BAF8-54D3C72028F1}" destId="{B0811807-88F8-4529-AA84-8599C30408F9}" srcOrd="2" destOrd="0" parTransId="{5DDA3EB5-B286-422C-8366-F79EEF62B2EE}" sibTransId="{85A1317E-4B28-41A5-976D-EBFCB1F7451C}"/>
    <dgm:cxn modelId="{8E19D7CE-76E7-4A4E-AA61-CBE565224057}" srcId="{3B58B859-FD68-48D2-BAF8-54D3C72028F1}" destId="{A8B1E8A5-BCB6-4D02-8899-5A88B74F8C83}" srcOrd="0" destOrd="0" parTransId="{9FC0EEF3-1AC7-4C7D-8C7A-51C35882F6E4}" sibTransId="{C90030DB-0A87-42FF-B0FD-720900792C99}"/>
    <dgm:cxn modelId="{C05180E2-282A-4733-819D-33D763C4CD20}" type="presOf" srcId="{3B58B859-FD68-48D2-BAF8-54D3C72028F1}" destId="{74200491-73B7-466C-8F93-9D584030FE6D}" srcOrd="0" destOrd="0" presId="urn:microsoft.com/office/officeart/2005/8/layout/hierarchy3"/>
    <dgm:cxn modelId="{805E5776-5882-4DDE-A446-E1D8B0168090}" type="presOf" srcId="{9FC0EEF3-1AC7-4C7D-8C7A-51C35882F6E4}" destId="{26250D04-81D6-4ED3-99B6-EE97F2631B56}" srcOrd="0" destOrd="0" presId="urn:microsoft.com/office/officeart/2005/8/layout/hierarchy3"/>
    <dgm:cxn modelId="{DFCC858C-128C-49AA-9A9F-D8765F9F599B}" type="presOf" srcId="{B0811807-88F8-4529-AA84-8599C30408F9}" destId="{C57106E3-B032-4C53-A419-F859A43D06FF}" srcOrd="0" destOrd="0" presId="urn:microsoft.com/office/officeart/2005/8/layout/hierarchy3"/>
    <dgm:cxn modelId="{57A2885B-C0F2-4F7E-8FE3-08382BDC0CA3}" srcId="{3B58B859-FD68-48D2-BAF8-54D3C72028F1}" destId="{079C224E-9594-46B2-BC5C-D82D811641F9}" srcOrd="3" destOrd="0" parTransId="{E5054F5F-9238-4706-874C-B5540ED62AA6}" sibTransId="{506E73D6-7CCB-4870-B325-F837F62A3644}"/>
    <dgm:cxn modelId="{C4379E7A-727E-4B4E-AF04-B79433384648}" srcId="{3B58B859-FD68-48D2-BAF8-54D3C72028F1}" destId="{FEA0267E-0039-4620-818A-982EAA532180}" srcOrd="1" destOrd="0" parTransId="{E58BE997-867D-464A-A45C-92829ACBF209}" sibTransId="{90A82F9C-F616-473C-B432-9E237C885706}"/>
    <dgm:cxn modelId="{512674E8-7A43-4D77-B28C-0A5B19C34B6C}" type="presOf" srcId="{079C224E-9594-46B2-BC5C-D82D811641F9}" destId="{AAEE3313-A83F-43FB-AC9D-626423ABC9EF}" srcOrd="0" destOrd="0" presId="urn:microsoft.com/office/officeart/2005/8/layout/hierarchy3"/>
    <dgm:cxn modelId="{7AD18A65-3EF9-4556-B595-294B06D9DAC5}" type="presOf" srcId="{FEA0267E-0039-4620-818A-982EAA532180}" destId="{A88C9024-D294-4B7D-B28E-3B59D89A1C9A}" srcOrd="0" destOrd="0" presId="urn:microsoft.com/office/officeart/2005/8/layout/hierarchy3"/>
    <dgm:cxn modelId="{62C7534D-DCB4-4A3C-B78F-A89250404CC8}" type="presParOf" srcId="{2BB7BFE2-30AF-4D0C-9FD7-766B3279DD1F}" destId="{4A667B6D-F8C6-4617-B49D-71133FE95374}" srcOrd="0" destOrd="0" presId="urn:microsoft.com/office/officeart/2005/8/layout/hierarchy3"/>
    <dgm:cxn modelId="{28DBEBA3-53ED-436E-BBC4-EFEBD7A07540}" type="presParOf" srcId="{4A667B6D-F8C6-4617-B49D-71133FE95374}" destId="{2C5D20A6-9013-4FD0-8B3B-5CB85197F965}" srcOrd="0" destOrd="0" presId="urn:microsoft.com/office/officeart/2005/8/layout/hierarchy3"/>
    <dgm:cxn modelId="{854B0803-488C-450F-9FDC-6A0B382ADA70}" type="presParOf" srcId="{2C5D20A6-9013-4FD0-8B3B-5CB85197F965}" destId="{74200491-73B7-466C-8F93-9D584030FE6D}" srcOrd="0" destOrd="0" presId="urn:microsoft.com/office/officeart/2005/8/layout/hierarchy3"/>
    <dgm:cxn modelId="{90A86209-7262-4396-BE1C-0927B1A3B046}" type="presParOf" srcId="{2C5D20A6-9013-4FD0-8B3B-5CB85197F965}" destId="{D713214E-E785-48D0-87FA-9EB6CD49CBA6}" srcOrd="1" destOrd="0" presId="urn:microsoft.com/office/officeart/2005/8/layout/hierarchy3"/>
    <dgm:cxn modelId="{6A530D82-63F6-443E-8689-B1899FE43B14}" type="presParOf" srcId="{4A667B6D-F8C6-4617-B49D-71133FE95374}" destId="{5CD86F09-3938-4B7A-B71E-45F29BA7678A}" srcOrd="1" destOrd="0" presId="urn:microsoft.com/office/officeart/2005/8/layout/hierarchy3"/>
    <dgm:cxn modelId="{AF020A16-14C6-44A0-AEE0-E71095B95141}" type="presParOf" srcId="{5CD86F09-3938-4B7A-B71E-45F29BA7678A}" destId="{26250D04-81D6-4ED3-99B6-EE97F2631B56}" srcOrd="0" destOrd="0" presId="urn:microsoft.com/office/officeart/2005/8/layout/hierarchy3"/>
    <dgm:cxn modelId="{DDF3C5B5-306D-479D-BA3F-196CBDAA8BA8}" type="presParOf" srcId="{5CD86F09-3938-4B7A-B71E-45F29BA7678A}" destId="{07192A41-BF3B-4ADE-B5CB-59ADDAF7E9C1}" srcOrd="1" destOrd="0" presId="urn:microsoft.com/office/officeart/2005/8/layout/hierarchy3"/>
    <dgm:cxn modelId="{C6D778E3-58DE-4DB7-B885-A636EE4F2212}" type="presParOf" srcId="{5CD86F09-3938-4B7A-B71E-45F29BA7678A}" destId="{388ECD08-87E5-4B9E-A625-910011785A19}" srcOrd="2" destOrd="0" presId="urn:microsoft.com/office/officeart/2005/8/layout/hierarchy3"/>
    <dgm:cxn modelId="{38B2B625-5142-4501-AD77-F044C6F444E4}" type="presParOf" srcId="{5CD86F09-3938-4B7A-B71E-45F29BA7678A}" destId="{A88C9024-D294-4B7D-B28E-3B59D89A1C9A}" srcOrd="3" destOrd="0" presId="urn:microsoft.com/office/officeart/2005/8/layout/hierarchy3"/>
    <dgm:cxn modelId="{049193E2-93CB-41A5-8BCF-66CF1ED99570}" type="presParOf" srcId="{5CD86F09-3938-4B7A-B71E-45F29BA7678A}" destId="{3E8B1573-0576-4BCC-B530-6FAD9C870EF3}" srcOrd="4" destOrd="0" presId="urn:microsoft.com/office/officeart/2005/8/layout/hierarchy3"/>
    <dgm:cxn modelId="{F2815890-E957-4A03-9DD6-60259F7A14C3}" type="presParOf" srcId="{5CD86F09-3938-4B7A-B71E-45F29BA7678A}" destId="{C57106E3-B032-4C53-A419-F859A43D06FF}" srcOrd="5" destOrd="0" presId="urn:microsoft.com/office/officeart/2005/8/layout/hierarchy3"/>
    <dgm:cxn modelId="{DD2454A1-5A24-4026-91B2-ACD4732169A9}" type="presParOf" srcId="{5CD86F09-3938-4B7A-B71E-45F29BA7678A}" destId="{89A2C936-96D4-45E8-B4D1-622F59EB54EA}" srcOrd="6" destOrd="0" presId="urn:microsoft.com/office/officeart/2005/8/layout/hierarchy3"/>
    <dgm:cxn modelId="{544FC9DF-E6EF-425E-A6EB-525F12D0B0E8}" type="presParOf" srcId="{5CD86F09-3938-4B7A-B71E-45F29BA7678A}" destId="{AAEE3313-A83F-43FB-AC9D-626423ABC9EF}" srcOrd="7" destOrd="0" presId="urn:microsoft.com/office/officeart/2005/8/layout/hierarchy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ADC2FD-EEDF-45E3-8F65-78FADA29C8C4}" type="doc">
      <dgm:prSet loTypeId="urn:microsoft.com/office/officeart/2005/8/layout/hierarchy3" loCatId="hierarchy" qsTypeId="urn:microsoft.com/office/officeart/2005/8/quickstyle/simple1" qsCatId="simple" csTypeId="urn:microsoft.com/office/officeart/2005/8/colors/colorful3" csCatId="colorful" phldr="1"/>
      <dgm:spPr/>
      <dgm:t>
        <a:bodyPr/>
        <a:lstStyle/>
        <a:p>
          <a:endParaRPr lang="tr-TR"/>
        </a:p>
      </dgm:t>
    </dgm:pt>
    <dgm:pt modelId="{9113D5DA-31F6-4471-B16A-3E74F9CEC3F1}">
      <dgm:prSet custT="1"/>
      <dgm:spPr/>
      <dgm:t>
        <a:bodyPr/>
        <a:lstStyle/>
        <a:p>
          <a:pPr rtl="0"/>
          <a:r>
            <a:rPr lang="tr-TR" sz="2800" dirty="0"/>
            <a:t>Kurumlarla İşbirliği</a:t>
          </a:r>
        </a:p>
      </dgm:t>
    </dgm:pt>
    <dgm:pt modelId="{AA04DAB0-5DC1-4699-BDE5-C1A21B165924}" type="parTrans" cxnId="{6593FD59-1E61-4168-BC5D-E3EBD2CF7FEC}">
      <dgm:prSet/>
      <dgm:spPr/>
      <dgm:t>
        <a:bodyPr/>
        <a:lstStyle/>
        <a:p>
          <a:endParaRPr lang="tr-TR" sz="2800"/>
        </a:p>
      </dgm:t>
    </dgm:pt>
    <dgm:pt modelId="{3B4F588A-E03A-4AC4-B97B-DF3ADF4F7AA6}" type="sibTrans" cxnId="{6593FD59-1E61-4168-BC5D-E3EBD2CF7FEC}">
      <dgm:prSet/>
      <dgm:spPr/>
      <dgm:t>
        <a:bodyPr/>
        <a:lstStyle/>
        <a:p>
          <a:endParaRPr lang="tr-TR" sz="2800"/>
        </a:p>
      </dgm:t>
    </dgm:pt>
    <dgm:pt modelId="{D5D26C7C-6BBE-44FF-A2FD-8F895E7DAA6A}">
      <dgm:prSet custT="1"/>
      <dgm:spPr/>
      <dgm:t>
        <a:bodyPr/>
        <a:lstStyle/>
        <a:p>
          <a:pPr rtl="0"/>
          <a:r>
            <a:rPr lang="tr-TR" sz="1200" b="1" dirty="0"/>
            <a:t>AMATEM</a:t>
          </a:r>
          <a:endParaRPr lang="tr-TR" sz="1200" dirty="0"/>
        </a:p>
      </dgm:t>
    </dgm:pt>
    <dgm:pt modelId="{6FB377D1-67A3-49EB-8961-ED2FB6454F19}" type="parTrans" cxnId="{7DC940AF-A615-4BA1-A4EF-B09485324033}">
      <dgm:prSet/>
      <dgm:spPr/>
      <dgm:t>
        <a:bodyPr/>
        <a:lstStyle/>
        <a:p>
          <a:endParaRPr lang="tr-TR" sz="2800"/>
        </a:p>
      </dgm:t>
    </dgm:pt>
    <dgm:pt modelId="{8FAFED96-9296-4DD1-B7DF-932CDD75F607}" type="sibTrans" cxnId="{7DC940AF-A615-4BA1-A4EF-B09485324033}">
      <dgm:prSet/>
      <dgm:spPr/>
      <dgm:t>
        <a:bodyPr/>
        <a:lstStyle/>
        <a:p>
          <a:endParaRPr lang="tr-TR" sz="2800"/>
        </a:p>
      </dgm:t>
    </dgm:pt>
    <dgm:pt modelId="{9ED26DA0-B693-43C4-B5A4-C9EB0AA88EDF}">
      <dgm:prSet custT="1"/>
      <dgm:spPr/>
      <dgm:t>
        <a:bodyPr/>
        <a:lstStyle/>
        <a:p>
          <a:pPr rtl="0"/>
          <a:r>
            <a:rPr lang="tr-TR" sz="1200" b="1" dirty="0"/>
            <a:t>Savunuculuk</a:t>
          </a:r>
          <a:endParaRPr lang="tr-TR" sz="1200" dirty="0"/>
        </a:p>
      </dgm:t>
    </dgm:pt>
    <dgm:pt modelId="{371F5A90-ECDF-4B41-987C-6A98F9A7624A}" type="parTrans" cxnId="{FB5678EA-0A38-47BA-BE5A-40BD6B72333C}">
      <dgm:prSet/>
      <dgm:spPr/>
      <dgm:t>
        <a:bodyPr/>
        <a:lstStyle/>
        <a:p>
          <a:endParaRPr lang="tr-TR" sz="2800"/>
        </a:p>
      </dgm:t>
    </dgm:pt>
    <dgm:pt modelId="{6A3EA71A-E4C3-4CC3-933B-14B29B39E752}" type="sibTrans" cxnId="{FB5678EA-0A38-47BA-BE5A-40BD6B72333C}">
      <dgm:prSet/>
      <dgm:spPr/>
      <dgm:t>
        <a:bodyPr/>
        <a:lstStyle/>
        <a:p>
          <a:endParaRPr lang="tr-TR" sz="2800"/>
        </a:p>
      </dgm:t>
    </dgm:pt>
    <dgm:pt modelId="{9D53DDE3-938E-4493-A89D-AEC80DB09BEF}">
      <dgm:prSet custT="1"/>
      <dgm:spPr/>
      <dgm:t>
        <a:bodyPr/>
        <a:lstStyle/>
        <a:p>
          <a:pPr rtl="0"/>
          <a:r>
            <a:rPr lang="tr-TR" sz="1200" b="1" dirty="0"/>
            <a:t>Kaynak Geliştirme</a:t>
          </a:r>
          <a:endParaRPr lang="tr-TR" sz="1200" dirty="0"/>
        </a:p>
      </dgm:t>
    </dgm:pt>
    <dgm:pt modelId="{195C8D1E-0CEC-4245-A99B-AB513AA02606}" type="parTrans" cxnId="{28C7A775-90EE-4F6E-8024-1CD7BF722E72}">
      <dgm:prSet/>
      <dgm:spPr/>
      <dgm:t>
        <a:bodyPr/>
        <a:lstStyle/>
        <a:p>
          <a:endParaRPr lang="tr-TR" sz="2800"/>
        </a:p>
      </dgm:t>
    </dgm:pt>
    <dgm:pt modelId="{A874EDDD-A09B-4115-9D89-6AB75B795BB4}" type="sibTrans" cxnId="{28C7A775-90EE-4F6E-8024-1CD7BF722E72}">
      <dgm:prSet/>
      <dgm:spPr/>
      <dgm:t>
        <a:bodyPr/>
        <a:lstStyle/>
        <a:p>
          <a:endParaRPr lang="tr-TR" sz="2800"/>
        </a:p>
      </dgm:t>
    </dgm:pt>
    <dgm:pt modelId="{FE85BE8E-217A-491C-B028-03DA36CC4B6E}">
      <dgm:prSet custT="1"/>
      <dgm:spPr/>
      <dgm:t>
        <a:bodyPr/>
        <a:lstStyle/>
        <a:p>
          <a:pPr rtl="0"/>
          <a:r>
            <a:rPr lang="tr-TR" sz="1200" b="1" dirty="0"/>
            <a:t>Arabuluculuk</a:t>
          </a:r>
          <a:endParaRPr lang="tr-TR" sz="1200" dirty="0"/>
        </a:p>
      </dgm:t>
    </dgm:pt>
    <dgm:pt modelId="{437D8B39-9AE0-4BF1-A730-99A22F0193E6}" type="parTrans" cxnId="{0536AE53-82C3-4FE0-8D8F-7F65E95275A8}">
      <dgm:prSet/>
      <dgm:spPr/>
      <dgm:t>
        <a:bodyPr/>
        <a:lstStyle/>
        <a:p>
          <a:endParaRPr lang="tr-TR" sz="2800"/>
        </a:p>
      </dgm:t>
    </dgm:pt>
    <dgm:pt modelId="{693584EB-6610-49F5-B811-8B62303696D1}" type="sibTrans" cxnId="{0536AE53-82C3-4FE0-8D8F-7F65E95275A8}">
      <dgm:prSet/>
      <dgm:spPr/>
      <dgm:t>
        <a:bodyPr/>
        <a:lstStyle/>
        <a:p>
          <a:endParaRPr lang="tr-TR" sz="2800"/>
        </a:p>
      </dgm:t>
    </dgm:pt>
    <dgm:pt modelId="{98ECA81E-EB48-4A96-A458-3E951C6726F5}" type="pres">
      <dgm:prSet presAssocID="{A4ADC2FD-EEDF-45E3-8F65-78FADA29C8C4}" presName="diagram" presStyleCnt="0">
        <dgm:presLayoutVars>
          <dgm:chPref val="1"/>
          <dgm:dir/>
          <dgm:animOne val="branch"/>
          <dgm:animLvl val="lvl"/>
          <dgm:resizeHandles/>
        </dgm:presLayoutVars>
      </dgm:prSet>
      <dgm:spPr/>
      <dgm:t>
        <a:bodyPr/>
        <a:lstStyle/>
        <a:p>
          <a:endParaRPr lang="tr-TR"/>
        </a:p>
      </dgm:t>
    </dgm:pt>
    <dgm:pt modelId="{2277AC8E-BD53-4605-9D36-0D8B0B5347AE}" type="pres">
      <dgm:prSet presAssocID="{9113D5DA-31F6-4471-B16A-3E74F9CEC3F1}" presName="root" presStyleCnt="0"/>
      <dgm:spPr/>
    </dgm:pt>
    <dgm:pt modelId="{F9BAE886-ADBC-42F3-9B70-AAC78B186D28}" type="pres">
      <dgm:prSet presAssocID="{9113D5DA-31F6-4471-B16A-3E74F9CEC3F1}" presName="rootComposite" presStyleCnt="0"/>
      <dgm:spPr/>
    </dgm:pt>
    <dgm:pt modelId="{6E7C5B6F-341C-4118-B1E9-D4E9137EF4A1}" type="pres">
      <dgm:prSet presAssocID="{9113D5DA-31F6-4471-B16A-3E74F9CEC3F1}" presName="rootText" presStyleLbl="node1" presStyleIdx="0" presStyleCnt="1" custScaleX="138437" custScaleY="140201"/>
      <dgm:spPr/>
      <dgm:t>
        <a:bodyPr/>
        <a:lstStyle/>
        <a:p>
          <a:endParaRPr lang="tr-TR"/>
        </a:p>
      </dgm:t>
    </dgm:pt>
    <dgm:pt modelId="{46BF7C71-719A-4D1E-8745-AD7C63D47D9A}" type="pres">
      <dgm:prSet presAssocID="{9113D5DA-31F6-4471-B16A-3E74F9CEC3F1}" presName="rootConnector" presStyleLbl="node1" presStyleIdx="0" presStyleCnt="1"/>
      <dgm:spPr/>
      <dgm:t>
        <a:bodyPr/>
        <a:lstStyle/>
        <a:p>
          <a:endParaRPr lang="tr-TR"/>
        </a:p>
      </dgm:t>
    </dgm:pt>
    <dgm:pt modelId="{A976B247-1A17-4FE9-992D-B02CEF219A6A}" type="pres">
      <dgm:prSet presAssocID="{9113D5DA-31F6-4471-B16A-3E74F9CEC3F1}" presName="childShape" presStyleCnt="0"/>
      <dgm:spPr/>
    </dgm:pt>
    <dgm:pt modelId="{436F6B83-0B04-4EF4-A854-736E154F1DCE}" type="pres">
      <dgm:prSet presAssocID="{6FB377D1-67A3-49EB-8961-ED2FB6454F19}" presName="Name13" presStyleLbl="parChTrans1D2" presStyleIdx="0" presStyleCnt="4"/>
      <dgm:spPr/>
      <dgm:t>
        <a:bodyPr/>
        <a:lstStyle/>
        <a:p>
          <a:endParaRPr lang="tr-TR"/>
        </a:p>
      </dgm:t>
    </dgm:pt>
    <dgm:pt modelId="{5A39F1F3-DD8C-4226-B86C-1594A9D006A5}" type="pres">
      <dgm:prSet presAssocID="{D5D26C7C-6BBE-44FF-A2FD-8F895E7DAA6A}" presName="childText" presStyleLbl="bgAcc1" presStyleIdx="0" presStyleCnt="4">
        <dgm:presLayoutVars>
          <dgm:bulletEnabled val="1"/>
        </dgm:presLayoutVars>
      </dgm:prSet>
      <dgm:spPr/>
      <dgm:t>
        <a:bodyPr/>
        <a:lstStyle/>
        <a:p>
          <a:endParaRPr lang="tr-TR"/>
        </a:p>
      </dgm:t>
    </dgm:pt>
    <dgm:pt modelId="{0EAA649C-826A-4FFD-A9F0-FD88A740ADC0}" type="pres">
      <dgm:prSet presAssocID="{371F5A90-ECDF-4B41-987C-6A98F9A7624A}" presName="Name13" presStyleLbl="parChTrans1D2" presStyleIdx="1" presStyleCnt="4"/>
      <dgm:spPr/>
      <dgm:t>
        <a:bodyPr/>
        <a:lstStyle/>
        <a:p>
          <a:endParaRPr lang="tr-TR"/>
        </a:p>
      </dgm:t>
    </dgm:pt>
    <dgm:pt modelId="{6D85CD5E-AAD9-45F7-B5CA-80126AE11F4F}" type="pres">
      <dgm:prSet presAssocID="{9ED26DA0-B693-43C4-B5A4-C9EB0AA88EDF}" presName="childText" presStyleLbl="bgAcc1" presStyleIdx="1" presStyleCnt="4">
        <dgm:presLayoutVars>
          <dgm:bulletEnabled val="1"/>
        </dgm:presLayoutVars>
      </dgm:prSet>
      <dgm:spPr/>
      <dgm:t>
        <a:bodyPr/>
        <a:lstStyle/>
        <a:p>
          <a:endParaRPr lang="tr-TR"/>
        </a:p>
      </dgm:t>
    </dgm:pt>
    <dgm:pt modelId="{7C60793B-B924-4847-8B00-8778C8EE0DBA}" type="pres">
      <dgm:prSet presAssocID="{195C8D1E-0CEC-4245-A99B-AB513AA02606}" presName="Name13" presStyleLbl="parChTrans1D2" presStyleIdx="2" presStyleCnt="4"/>
      <dgm:spPr/>
      <dgm:t>
        <a:bodyPr/>
        <a:lstStyle/>
        <a:p>
          <a:endParaRPr lang="tr-TR"/>
        </a:p>
      </dgm:t>
    </dgm:pt>
    <dgm:pt modelId="{06583AF5-2C78-45D2-B2D0-BD75D279AE69}" type="pres">
      <dgm:prSet presAssocID="{9D53DDE3-938E-4493-A89D-AEC80DB09BEF}" presName="childText" presStyleLbl="bgAcc1" presStyleIdx="2" presStyleCnt="4">
        <dgm:presLayoutVars>
          <dgm:bulletEnabled val="1"/>
        </dgm:presLayoutVars>
      </dgm:prSet>
      <dgm:spPr/>
      <dgm:t>
        <a:bodyPr/>
        <a:lstStyle/>
        <a:p>
          <a:endParaRPr lang="tr-TR"/>
        </a:p>
      </dgm:t>
    </dgm:pt>
    <dgm:pt modelId="{176F03E1-43DE-4F7B-A576-B6D25BC1A5F7}" type="pres">
      <dgm:prSet presAssocID="{437D8B39-9AE0-4BF1-A730-99A22F0193E6}" presName="Name13" presStyleLbl="parChTrans1D2" presStyleIdx="3" presStyleCnt="4"/>
      <dgm:spPr/>
      <dgm:t>
        <a:bodyPr/>
        <a:lstStyle/>
        <a:p>
          <a:endParaRPr lang="tr-TR"/>
        </a:p>
      </dgm:t>
    </dgm:pt>
    <dgm:pt modelId="{7D1EB02C-BF46-44BF-AAD6-ED38675FEDB6}" type="pres">
      <dgm:prSet presAssocID="{FE85BE8E-217A-491C-B028-03DA36CC4B6E}" presName="childText" presStyleLbl="bgAcc1" presStyleIdx="3" presStyleCnt="4">
        <dgm:presLayoutVars>
          <dgm:bulletEnabled val="1"/>
        </dgm:presLayoutVars>
      </dgm:prSet>
      <dgm:spPr/>
      <dgm:t>
        <a:bodyPr/>
        <a:lstStyle/>
        <a:p>
          <a:endParaRPr lang="tr-TR"/>
        </a:p>
      </dgm:t>
    </dgm:pt>
  </dgm:ptLst>
  <dgm:cxnLst>
    <dgm:cxn modelId="{28C7A775-90EE-4F6E-8024-1CD7BF722E72}" srcId="{9113D5DA-31F6-4471-B16A-3E74F9CEC3F1}" destId="{9D53DDE3-938E-4493-A89D-AEC80DB09BEF}" srcOrd="2" destOrd="0" parTransId="{195C8D1E-0CEC-4245-A99B-AB513AA02606}" sibTransId="{A874EDDD-A09B-4115-9D89-6AB75B795BB4}"/>
    <dgm:cxn modelId="{0735C49C-0CDC-4C94-B4CC-6387043A2F61}" type="presOf" srcId="{9ED26DA0-B693-43C4-B5A4-C9EB0AA88EDF}" destId="{6D85CD5E-AAD9-45F7-B5CA-80126AE11F4F}" srcOrd="0" destOrd="0" presId="urn:microsoft.com/office/officeart/2005/8/layout/hierarchy3"/>
    <dgm:cxn modelId="{FB5678EA-0A38-47BA-BE5A-40BD6B72333C}" srcId="{9113D5DA-31F6-4471-B16A-3E74F9CEC3F1}" destId="{9ED26DA0-B693-43C4-B5A4-C9EB0AA88EDF}" srcOrd="1" destOrd="0" parTransId="{371F5A90-ECDF-4B41-987C-6A98F9A7624A}" sibTransId="{6A3EA71A-E4C3-4CC3-933B-14B29B39E752}"/>
    <dgm:cxn modelId="{6593FD59-1E61-4168-BC5D-E3EBD2CF7FEC}" srcId="{A4ADC2FD-EEDF-45E3-8F65-78FADA29C8C4}" destId="{9113D5DA-31F6-4471-B16A-3E74F9CEC3F1}" srcOrd="0" destOrd="0" parTransId="{AA04DAB0-5DC1-4699-BDE5-C1A21B165924}" sibTransId="{3B4F588A-E03A-4AC4-B97B-DF3ADF4F7AA6}"/>
    <dgm:cxn modelId="{CDB4052E-9F85-4C2E-B046-9D611410DE29}" type="presOf" srcId="{FE85BE8E-217A-491C-B028-03DA36CC4B6E}" destId="{7D1EB02C-BF46-44BF-AAD6-ED38675FEDB6}" srcOrd="0" destOrd="0" presId="urn:microsoft.com/office/officeart/2005/8/layout/hierarchy3"/>
    <dgm:cxn modelId="{01F9B67E-85C8-4B37-801D-80E7BB18CF9A}" type="presOf" srcId="{6FB377D1-67A3-49EB-8961-ED2FB6454F19}" destId="{436F6B83-0B04-4EF4-A854-736E154F1DCE}" srcOrd="0" destOrd="0" presId="urn:microsoft.com/office/officeart/2005/8/layout/hierarchy3"/>
    <dgm:cxn modelId="{D768BAEA-0765-4E54-B003-DDA9BC3B2656}" type="presOf" srcId="{9113D5DA-31F6-4471-B16A-3E74F9CEC3F1}" destId="{6E7C5B6F-341C-4118-B1E9-D4E9137EF4A1}" srcOrd="0" destOrd="0" presId="urn:microsoft.com/office/officeart/2005/8/layout/hierarchy3"/>
    <dgm:cxn modelId="{352D761C-AC93-43BC-B4A5-BE5925369A00}" type="presOf" srcId="{9113D5DA-31F6-4471-B16A-3E74F9CEC3F1}" destId="{46BF7C71-719A-4D1E-8745-AD7C63D47D9A}" srcOrd="1" destOrd="0" presId="urn:microsoft.com/office/officeart/2005/8/layout/hierarchy3"/>
    <dgm:cxn modelId="{6116BCE3-82CD-4965-8B71-805D9428D17C}" type="presOf" srcId="{D5D26C7C-6BBE-44FF-A2FD-8F895E7DAA6A}" destId="{5A39F1F3-DD8C-4226-B86C-1594A9D006A5}" srcOrd="0" destOrd="0" presId="urn:microsoft.com/office/officeart/2005/8/layout/hierarchy3"/>
    <dgm:cxn modelId="{E4D681D9-8FFD-404A-8319-0760397FEA16}" type="presOf" srcId="{371F5A90-ECDF-4B41-987C-6A98F9A7624A}" destId="{0EAA649C-826A-4FFD-A9F0-FD88A740ADC0}" srcOrd="0" destOrd="0" presId="urn:microsoft.com/office/officeart/2005/8/layout/hierarchy3"/>
    <dgm:cxn modelId="{D6C70834-DD53-46BA-A15F-0EACC7249019}" type="presOf" srcId="{437D8B39-9AE0-4BF1-A730-99A22F0193E6}" destId="{176F03E1-43DE-4F7B-A576-B6D25BC1A5F7}" srcOrd="0" destOrd="0" presId="urn:microsoft.com/office/officeart/2005/8/layout/hierarchy3"/>
    <dgm:cxn modelId="{7DC940AF-A615-4BA1-A4EF-B09485324033}" srcId="{9113D5DA-31F6-4471-B16A-3E74F9CEC3F1}" destId="{D5D26C7C-6BBE-44FF-A2FD-8F895E7DAA6A}" srcOrd="0" destOrd="0" parTransId="{6FB377D1-67A3-49EB-8961-ED2FB6454F19}" sibTransId="{8FAFED96-9296-4DD1-B7DF-932CDD75F607}"/>
    <dgm:cxn modelId="{E269CF17-AF24-4003-9D26-D44BCBF8E7D3}" type="presOf" srcId="{A4ADC2FD-EEDF-45E3-8F65-78FADA29C8C4}" destId="{98ECA81E-EB48-4A96-A458-3E951C6726F5}" srcOrd="0" destOrd="0" presId="urn:microsoft.com/office/officeart/2005/8/layout/hierarchy3"/>
    <dgm:cxn modelId="{F1D9049F-454A-4526-8429-7EB78FB931BC}" type="presOf" srcId="{9D53DDE3-938E-4493-A89D-AEC80DB09BEF}" destId="{06583AF5-2C78-45D2-B2D0-BD75D279AE69}" srcOrd="0" destOrd="0" presId="urn:microsoft.com/office/officeart/2005/8/layout/hierarchy3"/>
    <dgm:cxn modelId="{6C2456C9-CB29-4C1B-BF3F-5ADCD53452D0}" type="presOf" srcId="{195C8D1E-0CEC-4245-A99B-AB513AA02606}" destId="{7C60793B-B924-4847-8B00-8778C8EE0DBA}" srcOrd="0" destOrd="0" presId="urn:microsoft.com/office/officeart/2005/8/layout/hierarchy3"/>
    <dgm:cxn modelId="{0536AE53-82C3-4FE0-8D8F-7F65E95275A8}" srcId="{9113D5DA-31F6-4471-B16A-3E74F9CEC3F1}" destId="{FE85BE8E-217A-491C-B028-03DA36CC4B6E}" srcOrd="3" destOrd="0" parTransId="{437D8B39-9AE0-4BF1-A730-99A22F0193E6}" sibTransId="{693584EB-6610-49F5-B811-8B62303696D1}"/>
    <dgm:cxn modelId="{E8BB4A2B-D347-41A8-BA02-AF242B9314B1}" type="presParOf" srcId="{98ECA81E-EB48-4A96-A458-3E951C6726F5}" destId="{2277AC8E-BD53-4605-9D36-0D8B0B5347AE}" srcOrd="0" destOrd="0" presId="urn:microsoft.com/office/officeart/2005/8/layout/hierarchy3"/>
    <dgm:cxn modelId="{B0A7924E-E39E-4646-BEF1-71DC2003FB15}" type="presParOf" srcId="{2277AC8E-BD53-4605-9D36-0D8B0B5347AE}" destId="{F9BAE886-ADBC-42F3-9B70-AAC78B186D28}" srcOrd="0" destOrd="0" presId="urn:microsoft.com/office/officeart/2005/8/layout/hierarchy3"/>
    <dgm:cxn modelId="{D6187F29-FDF1-44EA-9C81-A810063E491D}" type="presParOf" srcId="{F9BAE886-ADBC-42F3-9B70-AAC78B186D28}" destId="{6E7C5B6F-341C-4118-B1E9-D4E9137EF4A1}" srcOrd="0" destOrd="0" presId="urn:microsoft.com/office/officeart/2005/8/layout/hierarchy3"/>
    <dgm:cxn modelId="{C6C1EC36-6F83-4A2D-879A-D43DE614AD5F}" type="presParOf" srcId="{F9BAE886-ADBC-42F3-9B70-AAC78B186D28}" destId="{46BF7C71-719A-4D1E-8745-AD7C63D47D9A}" srcOrd="1" destOrd="0" presId="urn:microsoft.com/office/officeart/2005/8/layout/hierarchy3"/>
    <dgm:cxn modelId="{4B60ABBA-7602-4F6E-B4C1-F931CEEF168B}" type="presParOf" srcId="{2277AC8E-BD53-4605-9D36-0D8B0B5347AE}" destId="{A976B247-1A17-4FE9-992D-B02CEF219A6A}" srcOrd="1" destOrd="0" presId="urn:microsoft.com/office/officeart/2005/8/layout/hierarchy3"/>
    <dgm:cxn modelId="{BC1903ED-0F68-42E5-8136-FA5CECAC924A}" type="presParOf" srcId="{A976B247-1A17-4FE9-992D-B02CEF219A6A}" destId="{436F6B83-0B04-4EF4-A854-736E154F1DCE}" srcOrd="0" destOrd="0" presId="urn:microsoft.com/office/officeart/2005/8/layout/hierarchy3"/>
    <dgm:cxn modelId="{F2E38389-1405-40D5-976B-07E965E16193}" type="presParOf" srcId="{A976B247-1A17-4FE9-992D-B02CEF219A6A}" destId="{5A39F1F3-DD8C-4226-B86C-1594A9D006A5}" srcOrd="1" destOrd="0" presId="urn:microsoft.com/office/officeart/2005/8/layout/hierarchy3"/>
    <dgm:cxn modelId="{4FC86B37-18B9-45DB-979C-015CB0997295}" type="presParOf" srcId="{A976B247-1A17-4FE9-992D-B02CEF219A6A}" destId="{0EAA649C-826A-4FFD-A9F0-FD88A740ADC0}" srcOrd="2" destOrd="0" presId="urn:microsoft.com/office/officeart/2005/8/layout/hierarchy3"/>
    <dgm:cxn modelId="{08BFC3B6-1F00-4214-B803-906FD1ACF5B0}" type="presParOf" srcId="{A976B247-1A17-4FE9-992D-B02CEF219A6A}" destId="{6D85CD5E-AAD9-45F7-B5CA-80126AE11F4F}" srcOrd="3" destOrd="0" presId="urn:microsoft.com/office/officeart/2005/8/layout/hierarchy3"/>
    <dgm:cxn modelId="{CAC82FDC-F170-4E28-86FE-56A9420A56DF}" type="presParOf" srcId="{A976B247-1A17-4FE9-992D-B02CEF219A6A}" destId="{7C60793B-B924-4847-8B00-8778C8EE0DBA}" srcOrd="4" destOrd="0" presId="urn:microsoft.com/office/officeart/2005/8/layout/hierarchy3"/>
    <dgm:cxn modelId="{15F39EB1-7F70-489A-A57C-245BB0C6191C}" type="presParOf" srcId="{A976B247-1A17-4FE9-992D-B02CEF219A6A}" destId="{06583AF5-2C78-45D2-B2D0-BD75D279AE69}" srcOrd="5" destOrd="0" presId="urn:microsoft.com/office/officeart/2005/8/layout/hierarchy3"/>
    <dgm:cxn modelId="{D8A547A3-65FA-4728-9F27-1FEBFFE8ED19}" type="presParOf" srcId="{A976B247-1A17-4FE9-992D-B02CEF219A6A}" destId="{176F03E1-43DE-4F7B-A576-B6D25BC1A5F7}" srcOrd="6" destOrd="0" presId="urn:microsoft.com/office/officeart/2005/8/layout/hierarchy3"/>
    <dgm:cxn modelId="{4B374D93-0B28-4DE7-A2B1-B6E49542F97B}" type="presParOf" srcId="{A976B247-1A17-4FE9-992D-B02CEF219A6A}" destId="{7D1EB02C-BF46-44BF-AAD6-ED38675FEDB6}" srcOrd="7" destOrd="0" presId="urn:microsoft.com/office/officeart/2005/8/layout/hierarchy3"/>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C1148D-DA9D-40F1-B792-A6E1557BF563}" type="doc">
      <dgm:prSet loTypeId="urn:microsoft.com/office/officeart/2005/8/layout/chart3" loCatId="cycle" qsTypeId="urn:microsoft.com/office/officeart/2005/8/quickstyle/simple1" qsCatId="simple" csTypeId="urn:microsoft.com/office/officeart/2005/8/colors/colorful3" csCatId="colorful" phldr="1"/>
      <dgm:spPr/>
      <dgm:t>
        <a:bodyPr/>
        <a:lstStyle/>
        <a:p>
          <a:endParaRPr lang="tr-TR"/>
        </a:p>
      </dgm:t>
    </dgm:pt>
    <dgm:pt modelId="{AF4FC35D-3391-40D6-A9FB-0C958FBC5C5A}">
      <dgm:prSet/>
      <dgm:spPr/>
      <dgm:t>
        <a:bodyPr/>
        <a:lstStyle/>
        <a:p>
          <a:pPr rtl="0"/>
          <a:r>
            <a:rPr lang="tr-TR" b="1" dirty="0"/>
            <a:t>İhtiyaçları saptama</a:t>
          </a:r>
        </a:p>
      </dgm:t>
    </dgm:pt>
    <dgm:pt modelId="{E562EB66-A22E-4CA2-8B47-5B31319DA7E3}" type="parTrans" cxnId="{42D0DF38-DEF1-4D26-82DA-8DCF0F33055E}">
      <dgm:prSet/>
      <dgm:spPr/>
      <dgm:t>
        <a:bodyPr/>
        <a:lstStyle/>
        <a:p>
          <a:endParaRPr lang="tr-TR"/>
        </a:p>
      </dgm:t>
    </dgm:pt>
    <dgm:pt modelId="{1B3E83C5-51D6-4500-96DC-F91F437FD54C}" type="sibTrans" cxnId="{42D0DF38-DEF1-4D26-82DA-8DCF0F33055E}">
      <dgm:prSet/>
      <dgm:spPr/>
      <dgm:t>
        <a:bodyPr/>
        <a:lstStyle/>
        <a:p>
          <a:endParaRPr lang="tr-TR"/>
        </a:p>
      </dgm:t>
    </dgm:pt>
    <dgm:pt modelId="{CF73EDF5-5E0A-48FE-A2A7-01660AF8F9F3}">
      <dgm:prSet/>
      <dgm:spPr/>
      <dgm:t>
        <a:bodyPr/>
        <a:lstStyle/>
        <a:p>
          <a:pPr rtl="0"/>
          <a:r>
            <a:rPr lang="tr-TR" b="1"/>
            <a:t>Bilgilendirme</a:t>
          </a:r>
        </a:p>
      </dgm:t>
    </dgm:pt>
    <dgm:pt modelId="{9A0BA0AD-0BBB-48F0-ABBF-6C840C569A15}" type="parTrans" cxnId="{D9750609-FD05-440F-8106-67A5301F5805}">
      <dgm:prSet/>
      <dgm:spPr/>
      <dgm:t>
        <a:bodyPr/>
        <a:lstStyle/>
        <a:p>
          <a:endParaRPr lang="tr-TR"/>
        </a:p>
      </dgm:t>
    </dgm:pt>
    <dgm:pt modelId="{340F0A17-38F4-4FBB-A872-38D5ECADE51C}" type="sibTrans" cxnId="{D9750609-FD05-440F-8106-67A5301F5805}">
      <dgm:prSet/>
      <dgm:spPr/>
      <dgm:t>
        <a:bodyPr/>
        <a:lstStyle/>
        <a:p>
          <a:endParaRPr lang="tr-TR"/>
        </a:p>
      </dgm:t>
    </dgm:pt>
    <dgm:pt modelId="{6F664E23-AB86-420E-8213-1BC83F0DFC71}">
      <dgm:prSet/>
      <dgm:spPr/>
      <dgm:t>
        <a:bodyPr/>
        <a:lstStyle/>
        <a:p>
          <a:pPr rtl="0"/>
          <a:r>
            <a:rPr lang="tr-TR" b="1"/>
            <a:t>Beceri geliştirme  (kural koyma,  sorumluluk vb.)</a:t>
          </a:r>
        </a:p>
      </dgm:t>
    </dgm:pt>
    <dgm:pt modelId="{5846452C-EF51-46CE-A737-7B890822BC2B}" type="parTrans" cxnId="{105E4D26-994D-4502-A898-40D060288F22}">
      <dgm:prSet/>
      <dgm:spPr/>
      <dgm:t>
        <a:bodyPr/>
        <a:lstStyle/>
        <a:p>
          <a:endParaRPr lang="tr-TR"/>
        </a:p>
      </dgm:t>
    </dgm:pt>
    <dgm:pt modelId="{A844646E-166F-4021-83CB-2CE61E29934A}" type="sibTrans" cxnId="{105E4D26-994D-4502-A898-40D060288F22}">
      <dgm:prSet/>
      <dgm:spPr/>
      <dgm:t>
        <a:bodyPr/>
        <a:lstStyle/>
        <a:p>
          <a:endParaRPr lang="tr-TR"/>
        </a:p>
      </dgm:t>
    </dgm:pt>
    <dgm:pt modelId="{14C0AE1A-9EC2-429C-A662-7F0526919696}">
      <dgm:prSet/>
      <dgm:spPr/>
      <dgm:t>
        <a:bodyPr/>
        <a:lstStyle/>
        <a:p>
          <a:pPr rtl="0"/>
          <a:r>
            <a:rPr lang="tr-TR" b="1"/>
            <a:t>İhtiyaçları saptama</a:t>
          </a:r>
        </a:p>
      </dgm:t>
    </dgm:pt>
    <dgm:pt modelId="{DD5F666E-2969-4555-8E09-9DED4DD63A7E}" type="parTrans" cxnId="{D733A2D8-8967-46EA-85EF-1EEF268680B9}">
      <dgm:prSet/>
      <dgm:spPr/>
      <dgm:t>
        <a:bodyPr/>
        <a:lstStyle/>
        <a:p>
          <a:endParaRPr lang="tr-TR"/>
        </a:p>
      </dgm:t>
    </dgm:pt>
    <dgm:pt modelId="{7A1E1667-3BF9-4B73-BF48-6153C156FD46}" type="sibTrans" cxnId="{D733A2D8-8967-46EA-85EF-1EEF268680B9}">
      <dgm:prSet/>
      <dgm:spPr/>
      <dgm:t>
        <a:bodyPr/>
        <a:lstStyle/>
        <a:p>
          <a:endParaRPr lang="tr-TR"/>
        </a:p>
      </dgm:t>
    </dgm:pt>
    <dgm:pt modelId="{3911F99F-B548-44DB-942B-C680383E5D8D}">
      <dgm:prSet/>
      <dgm:spPr/>
      <dgm:t>
        <a:bodyPr/>
        <a:lstStyle/>
        <a:p>
          <a:pPr rtl="0"/>
          <a:r>
            <a:rPr lang="tr-TR" b="1"/>
            <a:t>Bilgilendirme</a:t>
          </a:r>
        </a:p>
      </dgm:t>
    </dgm:pt>
    <dgm:pt modelId="{B45F11BD-2A7A-4E1D-8D2F-08CB9D7E987D}" type="parTrans" cxnId="{4E9A8E67-29CE-48D4-ADE9-FBDB89F41E67}">
      <dgm:prSet/>
      <dgm:spPr/>
      <dgm:t>
        <a:bodyPr/>
        <a:lstStyle/>
        <a:p>
          <a:endParaRPr lang="tr-TR"/>
        </a:p>
      </dgm:t>
    </dgm:pt>
    <dgm:pt modelId="{29786F0C-9E8F-488E-9D66-A80AA929D9E7}" type="sibTrans" cxnId="{4E9A8E67-29CE-48D4-ADE9-FBDB89F41E67}">
      <dgm:prSet/>
      <dgm:spPr/>
      <dgm:t>
        <a:bodyPr/>
        <a:lstStyle/>
        <a:p>
          <a:endParaRPr lang="tr-TR"/>
        </a:p>
      </dgm:t>
    </dgm:pt>
    <dgm:pt modelId="{FC8CC868-5DC7-4719-9BB5-F8A511441F39}">
      <dgm:prSet/>
      <dgm:spPr/>
      <dgm:t>
        <a:bodyPr/>
        <a:lstStyle/>
        <a:p>
          <a:pPr rtl="0"/>
          <a:r>
            <a:rPr lang="tr-TR" b="1"/>
            <a:t>Beceri geliştirme (kural koyma, sorumluluk vb.)</a:t>
          </a:r>
        </a:p>
      </dgm:t>
    </dgm:pt>
    <dgm:pt modelId="{3E71CCC9-D0CE-4FD0-B3AB-6F87E4942325}" type="parTrans" cxnId="{2B27C44B-E013-4EE1-BEEC-3E034234CAFA}">
      <dgm:prSet/>
      <dgm:spPr/>
      <dgm:t>
        <a:bodyPr/>
        <a:lstStyle/>
        <a:p>
          <a:endParaRPr lang="tr-TR"/>
        </a:p>
      </dgm:t>
    </dgm:pt>
    <dgm:pt modelId="{D8259B42-F66A-4E03-9077-0276D9B74369}" type="sibTrans" cxnId="{2B27C44B-E013-4EE1-BEEC-3E034234CAFA}">
      <dgm:prSet/>
      <dgm:spPr/>
      <dgm:t>
        <a:bodyPr/>
        <a:lstStyle/>
        <a:p>
          <a:endParaRPr lang="tr-TR"/>
        </a:p>
      </dgm:t>
    </dgm:pt>
    <dgm:pt modelId="{C54617D4-E5D7-4E37-A84F-3518BE634E15}">
      <dgm:prSet/>
      <dgm:spPr/>
      <dgm:t>
        <a:bodyPr/>
        <a:lstStyle/>
        <a:p>
          <a:pPr rtl="0"/>
          <a:r>
            <a:rPr lang="tr-TR" b="1" dirty="0"/>
            <a:t>Aile üyesine de gerektiğinde ruhsal destek</a:t>
          </a:r>
        </a:p>
      </dgm:t>
    </dgm:pt>
    <dgm:pt modelId="{29DEF138-002E-4187-8DDE-6C9DDE43E3F4}" type="parTrans" cxnId="{AF52200C-369A-45A6-BBF7-B627D0D81052}">
      <dgm:prSet/>
      <dgm:spPr/>
      <dgm:t>
        <a:bodyPr/>
        <a:lstStyle/>
        <a:p>
          <a:endParaRPr lang="tr-TR"/>
        </a:p>
      </dgm:t>
    </dgm:pt>
    <dgm:pt modelId="{A40C7F19-872D-4D81-A335-F6369167465C}" type="sibTrans" cxnId="{AF52200C-369A-45A6-BBF7-B627D0D81052}">
      <dgm:prSet/>
      <dgm:spPr/>
      <dgm:t>
        <a:bodyPr/>
        <a:lstStyle/>
        <a:p>
          <a:endParaRPr lang="tr-TR"/>
        </a:p>
      </dgm:t>
    </dgm:pt>
    <dgm:pt modelId="{B2062EE7-6327-46DC-B3D8-517091413853}">
      <dgm:prSet/>
      <dgm:spPr/>
      <dgm:t>
        <a:bodyPr/>
        <a:lstStyle/>
        <a:p>
          <a:pPr rtl="0"/>
          <a:r>
            <a:rPr lang="tr-TR" b="1" dirty="0"/>
            <a:t>Kişi dışında görüşme üyesine de  gerektiğinde ruhsal  destek</a:t>
          </a:r>
        </a:p>
      </dgm:t>
    </dgm:pt>
    <dgm:pt modelId="{9E6A84BC-74D8-4A3F-91D8-89B69E5B3B82}" type="parTrans" cxnId="{571AB1E8-85D3-4381-8D50-A4B53BAA9132}">
      <dgm:prSet/>
      <dgm:spPr/>
      <dgm:t>
        <a:bodyPr/>
        <a:lstStyle/>
        <a:p>
          <a:endParaRPr lang="tr-TR"/>
        </a:p>
      </dgm:t>
    </dgm:pt>
    <dgm:pt modelId="{32DA10FD-364B-403B-8846-CA068CA16BCC}" type="sibTrans" cxnId="{571AB1E8-85D3-4381-8D50-A4B53BAA9132}">
      <dgm:prSet/>
      <dgm:spPr/>
      <dgm:t>
        <a:bodyPr/>
        <a:lstStyle/>
        <a:p>
          <a:endParaRPr lang="tr-TR"/>
        </a:p>
      </dgm:t>
    </dgm:pt>
    <dgm:pt modelId="{F473329B-D539-4190-8981-EF509CF055DD}">
      <dgm:prSet/>
      <dgm:spPr/>
      <dgm:t>
        <a:bodyPr/>
        <a:lstStyle/>
        <a:p>
          <a:endParaRPr lang="tr-TR"/>
        </a:p>
      </dgm:t>
    </dgm:pt>
    <dgm:pt modelId="{E477DB66-7D0A-49C0-9066-6BCC61C5AD63}" type="parTrans" cxnId="{9B27C50D-3291-4640-B503-5CB41591ABB7}">
      <dgm:prSet/>
      <dgm:spPr/>
      <dgm:t>
        <a:bodyPr/>
        <a:lstStyle/>
        <a:p>
          <a:endParaRPr lang="tr-TR"/>
        </a:p>
      </dgm:t>
    </dgm:pt>
    <dgm:pt modelId="{1651DD83-B991-451C-9B77-0F6A62B34507}" type="sibTrans" cxnId="{9B27C50D-3291-4640-B503-5CB41591ABB7}">
      <dgm:prSet/>
      <dgm:spPr/>
      <dgm:t>
        <a:bodyPr/>
        <a:lstStyle/>
        <a:p>
          <a:endParaRPr lang="tr-TR"/>
        </a:p>
      </dgm:t>
    </dgm:pt>
    <dgm:pt modelId="{6A9E4B00-B142-44CB-BD43-BB63F6A841F9}" type="pres">
      <dgm:prSet presAssocID="{91C1148D-DA9D-40F1-B792-A6E1557BF563}" presName="compositeShape" presStyleCnt="0">
        <dgm:presLayoutVars>
          <dgm:chMax val="7"/>
          <dgm:dir/>
          <dgm:resizeHandles val="exact"/>
        </dgm:presLayoutVars>
      </dgm:prSet>
      <dgm:spPr/>
      <dgm:t>
        <a:bodyPr/>
        <a:lstStyle/>
        <a:p>
          <a:endParaRPr lang="tr-TR"/>
        </a:p>
      </dgm:t>
    </dgm:pt>
    <dgm:pt modelId="{B7827CBD-F47C-479E-8524-66FDB1EF5B22}" type="pres">
      <dgm:prSet presAssocID="{91C1148D-DA9D-40F1-B792-A6E1557BF563}" presName="wedge1" presStyleLbl="node1" presStyleIdx="0" presStyleCnt="7" custLinFactNeighborX="1554" custLinFactNeighborY="503"/>
      <dgm:spPr/>
      <dgm:t>
        <a:bodyPr/>
        <a:lstStyle/>
        <a:p>
          <a:endParaRPr lang="tr-TR"/>
        </a:p>
      </dgm:t>
    </dgm:pt>
    <dgm:pt modelId="{C89BAA3D-6AD1-4BFE-BC9A-ED9652BF3C87}" type="pres">
      <dgm:prSet presAssocID="{91C1148D-DA9D-40F1-B792-A6E1557BF563}" presName="wedge1Tx" presStyleLbl="node1" presStyleIdx="0" presStyleCnt="7">
        <dgm:presLayoutVars>
          <dgm:chMax val="0"/>
          <dgm:chPref val="0"/>
          <dgm:bulletEnabled val="1"/>
        </dgm:presLayoutVars>
      </dgm:prSet>
      <dgm:spPr/>
      <dgm:t>
        <a:bodyPr/>
        <a:lstStyle/>
        <a:p>
          <a:endParaRPr lang="tr-TR"/>
        </a:p>
      </dgm:t>
    </dgm:pt>
    <dgm:pt modelId="{2838F07F-174B-484B-B662-D2549CC0F769}" type="pres">
      <dgm:prSet presAssocID="{91C1148D-DA9D-40F1-B792-A6E1557BF563}" presName="wedge2" presStyleLbl="node1" presStyleIdx="1" presStyleCnt="7"/>
      <dgm:spPr/>
      <dgm:t>
        <a:bodyPr/>
        <a:lstStyle/>
        <a:p>
          <a:endParaRPr lang="tr-TR"/>
        </a:p>
      </dgm:t>
    </dgm:pt>
    <dgm:pt modelId="{CA1C8CB9-CC0D-4963-8C04-7A0042D8D28D}" type="pres">
      <dgm:prSet presAssocID="{91C1148D-DA9D-40F1-B792-A6E1557BF563}" presName="wedge2Tx" presStyleLbl="node1" presStyleIdx="1" presStyleCnt="7">
        <dgm:presLayoutVars>
          <dgm:chMax val="0"/>
          <dgm:chPref val="0"/>
          <dgm:bulletEnabled val="1"/>
        </dgm:presLayoutVars>
      </dgm:prSet>
      <dgm:spPr/>
      <dgm:t>
        <a:bodyPr/>
        <a:lstStyle/>
        <a:p>
          <a:endParaRPr lang="tr-TR"/>
        </a:p>
      </dgm:t>
    </dgm:pt>
    <dgm:pt modelId="{A5883899-A5DD-423D-A42C-AF9C37A22977}" type="pres">
      <dgm:prSet presAssocID="{91C1148D-DA9D-40F1-B792-A6E1557BF563}" presName="wedge3" presStyleLbl="node1" presStyleIdx="2" presStyleCnt="7"/>
      <dgm:spPr/>
      <dgm:t>
        <a:bodyPr/>
        <a:lstStyle/>
        <a:p>
          <a:endParaRPr lang="tr-TR"/>
        </a:p>
      </dgm:t>
    </dgm:pt>
    <dgm:pt modelId="{AB169767-F40E-4602-AAE5-D5C4BCE6E123}" type="pres">
      <dgm:prSet presAssocID="{91C1148D-DA9D-40F1-B792-A6E1557BF563}" presName="wedge3Tx" presStyleLbl="node1" presStyleIdx="2" presStyleCnt="7">
        <dgm:presLayoutVars>
          <dgm:chMax val="0"/>
          <dgm:chPref val="0"/>
          <dgm:bulletEnabled val="1"/>
        </dgm:presLayoutVars>
      </dgm:prSet>
      <dgm:spPr/>
      <dgm:t>
        <a:bodyPr/>
        <a:lstStyle/>
        <a:p>
          <a:endParaRPr lang="tr-TR"/>
        </a:p>
      </dgm:t>
    </dgm:pt>
    <dgm:pt modelId="{A03F0C5F-0078-4D2C-B369-987730378B19}" type="pres">
      <dgm:prSet presAssocID="{91C1148D-DA9D-40F1-B792-A6E1557BF563}" presName="wedge4" presStyleLbl="node1" presStyleIdx="3" presStyleCnt="7"/>
      <dgm:spPr/>
      <dgm:t>
        <a:bodyPr/>
        <a:lstStyle/>
        <a:p>
          <a:endParaRPr lang="tr-TR"/>
        </a:p>
      </dgm:t>
    </dgm:pt>
    <dgm:pt modelId="{E379A494-71F8-4363-93D4-D2E3189CD000}" type="pres">
      <dgm:prSet presAssocID="{91C1148D-DA9D-40F1-B792-A6E1557BF563}" presName="wedge4Tx" presStyleLbl="node1" presStyleIdx="3" presStyleCnt="7">
        <dgm:presLayoutVars>
          <dgm:chMax val="0"/>
          <dgm:chPref val="0"/>
          <dgm:bulletEnabled val="1"/>
        </dgm:presLayoutVars>
      </dgm:prSet>
      <dgm:spPr/>
      <dgm:t>
        <a:bodyPr/>
        <a:lstStyle/>
        <a:p>
          <a:endParaRPr lang="tr-TR"/>
        </a:p>
      </dgm:t>
    </dgm:pt>
    <dgm:pt modelId="{DE203C4A-E4FF-4B98-B9BD-DDE6E6155A2B}" type="pres">
      <dgm:prSet presAssocID="{91C1148D-DA9D-40F1-B792-A6E1557BF563}" presName="wedge5" presStyleLbl="node1" presStyleIdx="4" presStyleCnt="7" custScaleX="98830" custScaleY="97593"/>
      <dgm:spPr/>
      <dgm:t>
        <a:bodyPr/>
        <a:lstStyle/>
        <a:p>
          <a:endParaRPr lang="tr-TR"/>
        </a:p>
      </dgm:t>
    </dgm:pt>
    <dgm:pt modelId="{A7754314-955F-42CB-BDE6-C9C7D9D39EB1}" type="pres">
      <dgm:prSet presAssocID="{91C1148D-DA9D-40F1-B792-A6E1557BF563}" presName="wedge5Tx" presStyleLbl="node1" presStyleIdx="4" presStyleCnt="7">
        <dgm:presLayoutVars>
          <dgm:chMax val="0"/>
          <dgm:chPref val="0"/>
          <dgm:bulletEnabled val="1"/>
        </dgm:presLayoutVars>
      </dgm:prSet>
      <dgm:spPr/>
      <dgm:t>
        <a:bodyPr/>
        <a:lstStyle/>
        <a:p>
          <a:endParaRPr lang="tr-TR"/>
        </a:p>
      </dgm:t>
    </dgm:pt>
    <dgm:pt modelId="{5D9C48E4-0E01-4FFB-A722-22073A04C851}" type="pres">
      <dgm:prSet presAssocID="{91C1148D-DA9D-40F1-B792-A6E1557BF563}" presName="wedge6" presStyleLbl="node1" presStyleIdx="5" presStyleCnt="7"/>
      <dgm:spPr/>
      <dgm:t>
        <a:bodyPr/>
        <a:lstStyle/>
        <a:p>
          <a:endParaRPr lang="tr-TR"/>
        </a:p>
      </dgm:t>
    </dgm:pt>
    <dgm:pt modelId="{EA2F1841-79D6-4070-A8C4-088E13204439}" type="pres">
      <dgm:prSet presAssocID="{91C1148D-DA9D-40F1-B792-A6E1557BF563}" presName="wedge6Tx" presStyleLbl="node1" presStyleIdx="5" presStyleCnt="7">
        <dgm:presLayoutVars>
          <dgm:chMax val="0"/>
          <dgm:chPref val="0"/>
          <dgm:bulletEnabled val="1"/>
        </dgm:presLayoutVars>
      </dgm:prSet>
      <dgm:spPr/>
      <dgm:t>
        <a:bodyPr/>
        <a:lstStyle/>
        <a:p>
          <a:endParaRPr lang="tr-TR"/>
        </a:p>
      </dgm:t>
    </dgm:pt>
    <dgm:pt modelId="{D65BD611-8E38-4BC3-BFE4-CE78B62AABF3}" type="pres">
      <dgm:prSet presAssocID="{91C1148D-DA9D-40F1-B792-A6E1557BF563}" presName="wedge7" presStyleLbl="node1" presStyleIdx="6" presStyleCnt="7"/>
      <dgm:spPr/>
      <dgm:t>
        <a:bodyPr/>
        <a:lstStyle/>
        <a:p>
          <a:endParaRPr lang="tr-TR"/>
        </a:p>
      </dgm:t>
    </dgm:pt>
    <dgm:pt modelId="{4A438583-77C2-4E21-858D-C3ABF55E1E71}" type="pres">
      <dgm:prSet presAssocID="{91C1148D-DA9D-40F1-B792-A6E1557BF563}" presName="wedge7Tx" presStyleLbl="node1" presStyleIdx="6" presStyleCnt="7">
        <dgm:presLayoutVars>
          <dgm:chMax val="0"/>
          <dgm:chPref val="0"/>
          <dgm:bulletEnabled val="1"/>
        </dgm:presLayoutVars>
      </dgm:prSet>
      <dgm:spPr/>
      <dgm:t>
        <a:bodyPr/>
        <a:lstStyle/>
        <a:p>
          <a:endParaRPr lang="tr-TR"/>
        </a:p>
      </dgm:t>
    </dgm:pt>
  </dgm:ptLst>
  <dgm:cxnLst>
    <dgm:cxn modelId="{42D0DF38-DEF1-4D26-82DA-8DCF0F33055E}" srcId="{91C1148D-DA9D-40F1-B792-A6E1557BF563}" destId="{AF4FC35D-3391-40D6-A9FB-0C958FBC5C5A}" srcOrd="0" destOrd="0" parTransId="{E562EB66-A22E-4CA2-8B47-5B31319DA7E3}" sibTransId="{1B3E83C5-51D6-4500-96DC-F91F437FD54C}"/>
    <dgm:cxn modelId="{7E09AC70-A1B7-4870-B1AB-86355735CE3E}" type="presOf" srcId="{6F664E23-AB86-420E-8213-1BC83F0DFC71}" destId="{CA1C8CB9-CC0D-4963-8C04-7A0042D8D28D}" srcOrd="1" destOrd="1" presId="urn:microsoft.com/office/officeart/2005/8/layout/chart3"/>
    <dgm:cxn modelId="{C1AD8A37-5B98-40AD-AFE3-630A38512F5E}" type="presOf" srcId="{FC8CC868-5DC7-4719-9BB5-F8A511441F39}" destId="{DE203C4A-E4FF-4B98-B9BD-DDE6E6155A2B}" srcOrd="0" destOrd="0" presId="urn:microsoft.com/office/officeart/2005/8/layout/chart3"/>
    <dgm:cxn modelId="{105E4D26-994D-4502-A898-40D060288F22}" srcId="{CF73EDF5-5E0A-48FE-A2A7-01660AF8F9F3}" destId="{6F664E23-AB86-420E-8213-1BC83F0DFC71}" srcOrd="0" destOrd="0" parTransId="{5846452C-EF51-46CE-A737-7B890822BC2B}" sibTransId="{A844646E-166F-4021-83CB-2CE61E29934A}"/>
    <dgm:cxn modelId="{B67D34F6-4C05-45BC-A2B1-59FDCAF25535}" type="presOf" srcId="{B2062EE7-6327-46DC-B3D8-517091413853}" destId="{D65BD611-8E38-4BC3-BFE4-CE78B62AABF3}" srcOrd="0" destOrd="0" presId="urn:microsoft.com/office/officeart/2005/8/layout/chart3"/>
    <dgm:cxn modelId="{57A5CE19-F978-4404-96DA-2DFB1387EE43}" type="presOf" srcId="{3911F99F-B548-44DB-942B-C680383E5D8D}" destId="{E379A494-71F8-4363-93D4-D2E3189CD000}" srcOrd="1" destOrd="0" presId="urn:microsoft.com/office/officeart/2005/8/layout/chart3"/>
    <dgm:cxn modelId="{D733A2D8-8967-46EA-85EF-1EEF268680B9}" srcId="{91C1148D-DA9D-40F1-B792-A6E1557BF563}" destId="{14C0AE1A-9EC2-429C-A662-7F0526919696}" srcOrd="2" destOrd="0" parTransId="{DD5F666E-2969-4555-8E09-9DED4DD63A7E}" sibTransId="{7A1E1667-3BF9-4B73-BF48-6153C156FD46}"/>
    <dgm:cxn modelId="{2B27C44B-E013-4EE1-BEEC-3E034234CAFA}" srcId="{91C1148D-DA9D-40F1-B792-A6E1557BF563}" destId="{FC8CC868-5DC7-4719-9BB5-F8A511441F39}" srcOrd="4" destOrd="0" parTransId="{3E71CCC9-D0CE-4FD0-B3AB-6F87E4942325}" sibTransId="{D8259B42-F66A-4E03-9077-0276D9B74369}"/>
    <dgm:cxn modelId="{B5F156C5-1C2C-4E66-8C7A-DEAB0CD37660}" type="presOf" srcId="{CF73EDF5-5E0A-48FE-A2A7-01660AF8F9F3}" destId="{2838F07F-174B-484B-B662-D2549CC0F769}" srcOrd="0" destOrd="0" presId="urn:microsoft.com/office/officeart/2005/8/layout/chart3"/>
    <dgm:cxn modelId="{D1B2A30B-A75E-4F6B-B4A9-EC4CCBC07FFF}" type="presOf" srcId="{14C0AE1A-9EC2-429C-A662-7F0526919696}" destId="{A5883899-A5DD-423D-A42C-AF9C37A22977}" srcOrd="0" destOrd="0" presId="urn:microsoft.com/office/officeart/2005/8/layout/chart3"/>
    <dgm:cxn modelId="{6DCFDC9C-CCC8-4295-8070-0D42C86F0EC8}" type="presOf" srcId="{14C0AE1A-9EC2-429C-A662-7F0526919696}" destId="{AB169767-F40E-4602-AAE5-D5C4BCE6E123}" srcOrd="1" destOrd="0" presId="urn:microsoft.com/office/officeart/2005/8/layout/chart3"/>
    <dgm:cxn modelId="{464AFA5C-9893-4B94-8F99-CDE6AF73E570}" type="presOf" srcId="{FC8CC868-5DC7-4719-9BB5-F8A511441F39}" destId="{A7754314-955F-42CB-BDE6-C9C7D9D39EB1}" srcOrd="1" destOrd="0" presId="urn:microsoft.com/office/officeart/2005/8/layout/chart3"/>
    <dgm:cxn modelId="{571AB1E8-85D3-4381-8D50-A4B53BAA9132}" srcId="{91C1148D-DA9D-40F1-B792-A6E1557BF563}" destId="{B2062EE7-6327-46DC-B3D8-517091413853}" srcOrd="6" destOrd="0" parTransId="{9E6A84BC-74D8-4A3F-91D8-89B69E5B3B82}" sibTransId="{32DA10FD-364B-403B-8846-CA068CA16BCC}"/>
    <dgm:cxn modelId="{D9750609-FD05-440F-8106-67A5301F5805}" srcId="{91C1148D-DA9D-40F1-B792-A6E1557BF563}" destId="{CF73EDF5-5E0A-48FE-A2A7-01660AF8F9F3}" srcOrd="1" destOrd="0" parTransId="{9A0BA0AD-0BBB-48F0-ABBF-6C840C569A15}" sibTransId="{340F0A17-38F4-4FBB-A872-38D5ECADE51C}"/>
    <dgm:cxn modelId="{BD71F292-F5C4-4762-A944-A7B429AE940D}" type="presOf" srcId="{B2062EE7-6327-46DC-B3D8-517091413853}" destId="{4A438583-77C2-4E21-858D-C3ABF55E1E71}" srcOrd="1" destOrd="0" presId="urn:microsoft.com/office/officeart/2005/8/layout/chart3"/>
    <dgm:cxn modelId="{75DC1E8D-B4CF-404D-A2FB-CC34112007BE}" type="presOf" srcId="{CF73EDF5-5E0A-48FE-A2A7-01660AF8F9F3}" destId="{CA1C8CB9-CC0D-4963-8C04-7A0042D8D28D}" srcOrd="1" destOrd="0" presId="urn:microsoft.com/office/officeart/2005/8/layout/chart3"/>
    <dgm:cxn modelId="{4E9A8E67-29CE-48D4-ADE9-FBDB89F41E67}" srcId="{91C1148D-DA9D-40F1-B792-A6E1557BF563}" destId="{3911F99F-B548-44DB-942B-C680383E5D8D}" srcOrd="3" destOrd="0" parTransId="{B45F11BD-2A7A-4E1D-8D2F-08CB9D7E987D}" sibTransId="{29786F0C-9E8F-488E-9D66-A80AA929D9E7}"/>
    <dgm:cxn modelId="{18A3320A-924B-4602-A3F4-2A54405665F4}" type="presOf" srcId="{C54617D4-E5D7-4E37-A84F-3518BE634E15}" destId="{EA2F1841-79D6-4070-A8C4-088E13204439}" srcOrd="1" destOrd="0" presId="urn:microsoft.com/office/officeart/2005/8/layout/chart3"/>
    <dgm:cxn modelId="{23481770-169A-40F4-BE2F-893C701A22D7}" type="presOf" srcId="{3911F99F-B548-44DB-942B-C680383E5D8D}" destId="{A03F0C5F-0078-4D2C-B369-987730378B19}" srcOrd="0" destOrd="0" presId="urn:microsoft.com/office/officeart/2005/8/layout/chart3"/>
    <dgm:cxn modelId="{0FECA666-DDDE-47CB-84F7-9983AD21FAF7}" type="presOf" srcId="{AF4FC35D-3391-40D6-A9FB-0C958FBC5C5A}" destId="{B7827CBD-F47C-479E-8524-66FDB1EF5B22}" srcOrd="0" destOrd="0" presId="urn:microsoft.com/office/officeart/2005/8/layout/chart3"/>
    <dgm:cxn modelId="{AF52200C-369A-45A6-BBF7-B627D0D81052}" srcId="{91C1148D-DA9D-40F1-B792-A6E1557BF563}" destId="{C54617D4-E5D7-4E37-A84F-3518BE634E15}" srcOrd="5" destOrd="0" parTransId="{29DEF138-002E-4187-8DDE-6C9DDE43E3F4}" sibTransId="{A40C7F19-872D-4D81-A335-F6369167465C}"/>
    <dgm:cxn modelId="{ECACB8BA-6FB5-433D-AC71-5DCF211CCA0A}" type="presOf" srcId="{6F664E23-AB86-420E-8213-1BC83F0DFC71}" destId="{2838F07F-174B-484B-B662-D2549CC0F769}" srcOrd="0" destOrd="1" presId="urn:microsoft.com/office/officeart/2005/8/layout/chart3"/>
    <dgm:cxn modelId="{70C432FA-913F-4235-AFDA-567424847DB2}" type="presOf" srcId="{91C1148D-DA9D-40F1-B792-A6E1557BF563}" destId="{6A9E4B00-B142-44CB-BD43-BB63F6A841F9}" srcOrd="0" destOrd="0" presId="urn:microsoft.com/office/officeart/2005/8/layout/chart3"/>
    <dgm:cxn modelId="{9B27C50D-3291-4640-B503-5CB41591ABB7}" srcId="{91C1148D-DA9D-40F1-B792-A6E1557BF563}" destId="{F473329B-D539-4190-8981-EF509CF055DD}" srcOrd="7" destOrd="0" parTransId="{E477DB66-7D0A-49C0-9066-6BCC61C5AD63}" sibTransId="{1651DD83-B991-451C-9B77-0F6A62B34507}"/>
    <dgm:cxn modelId="{8DD0338A-6152-49C7-B5FA-D01D953E9675}" type="presOf" srcId="{AF4FC35D-3391-40D6-A9FB-0C958FBC5C5A}" destId="{C89BAA3D-6AD1-4BFE-BC9A-ED9652BF3C87}" srcOrd="1" destOrd="0" presId="urn:microsoft.com/office/officeart/2005/8/layout/chart3"/>
    <dgm:cxn modelId="{6C22E645-3E5A-48BD-AAB1-A30EB7E8C636}" type="presOf" srcId="{C54617D4-E5D7-4E37-A84F-3518BE634E15}" destId="{5D9C48E4-0E01-4FFB-A722-22073A04C851}" srcOrd="0" destOrd="0" presId="urn:microsoft.com/office/officeart/2005/8/layout/chart3"/>
    <dgm:cxn modelId="{2B021150-9123-491B-81CE-25EF17376809}" type="presParOf" srcId="{6A9E4B00-B142-44CB-BD43-BB63F6A841F9}" destId="{B7827CBD-F47C-479E-8524-66FDB1EF5B22}" srcOrd="0" destOrd="0" presId="urn:microsoft.com/office/officeart/2005/8/layout/chart3"/>
    <dgm:cxn modelId="{BE5EC504-64E3-4A20-8ACD-B7DDF0977708}" type="presParOf" srcId="{6A9E4B00-B142-44CB-BD43-BB63F6A841F9}" destId="{C89BAA3D-6AD1-4BFE-BC9A-ED9652BF3C87}" srcOrd="1" destOrd="0" presId="urn:microsoft.com/office/officeart/2005/8/layout/chart3"/>
    <dgm:cxn modelId="{AA73C762-3AA1-4C7F-B6BE-4F0596D8BC18}" type="presParOf" srcId="{6A9E4B00-B142-44CB-BD43-BB63F6A841F9}" destId="{2838F07F-174B-484B-B662-D2549CC0F769}" srcOrd="2" destOrd="0" presId="urn:microsoft.com/office/officeart/2005/8/layout/chart3"/>
    <dgm:cxn modelId="{5A324887-6E25-4155-9A72-70B550E5DFC3}" type="presParOf" srcId="{6A9E4B00-B142-44CB-BD43-BB63F6A841F9}" destId="{CA1C8CB9-CC0D-4963-8C04-7A0042D8D28D}" srcOrd="3" destOrd="0" presId="urn:microsoft.com/office/officeart/2005/8/layout/chart3"/>
    <dgm:cxn modelId="{B90F0CBF-FCCF-4794-AD3A-49BA558C788C}" type="presParOf" srcId="{6A9E4B00-B142-44CB-BD43-BB63F6A841F9}" destId="{A5883899-A5DD-423D-A42C-AF9C37A22977}" srcOrd="4" destOrd="0" presId="urn:microsoft.com/office/officeart/2005/8/layout/chart3"/>
    <dgm:cxn modelId="{3FAEF33E-3CBD-44BD-AC41-403A66D95962}" type="presParOf" srcId="{6A9E4B00-B142-44CB-BD43-BB63F6A841F9}" destId="{AB169767-F40E-4602-AAE5-D5C4BCE6E123}" srcOrd="5" destOrd="0" presId="urn:microsoft.com/office/officeart/2005/8/layout/chart3"/>
    <dgm:cxn modelId="{E44BFE80-64C2-4485-98B4-01BAA965CD32}" type="presParOf" srcId="{6A9E4B00-B142-44CB-BD43-BB63F6A841F9}" destId="{A03F0C5F-0078-4D2C-B369-987730378B19}" srcOrd="6" destOrd="0" presId="urn:microsoft.com/office/officeart/2005/8/layout/chart3"/>
    <dgm:cxn modelId="{D787B070-6DB6-467C-B34B-87B7EF72DE81}" type="presParOf" srcId="{6A9E4B00-B142-44CB-BD43-BB63F6A841F9}" destId="{E379A494-71F8-4363-93D4-D2E3189CD000}" srcOrd="7" destOrd="0" presId="urn:microsoft.com/office/officeart/2005/8/layout/chart3"/>
    <dgm:cxn modelId="{E89F83CA-163D-4C58-9D69-7156526E1749}" type="presParOf" srcId="{6A9E4B00-B142-44CB-BD43-BB63F6A841F9}" destId="{DE203C4A-E4FF-4B98-B9BD-DDE6E6155A2B}" srcOrd="8" destOrd="0" presId="urn:microsoft.com/office/officeart/2005/8/layout/chart3"/>
    <dgm:cxn modelId="{33CEA926-8EBD-4585-8BCA-B22B672E11C1}" type="presParOf" srcId="{6A9E4B00-B142-44CB-BD43-BB63F6A841F9}" destId="{A7754314-955F-42CB-BDE6-C9C7D9D39EB1}" srcOrd="9" destOrd="0" presId="urn:microsoft.com/office/officeart/2005/8/layout/chart3"/>
    <dgm:cxn modelId="{9EA58D66-703D-4838-AEE1-1CCEB7742327}" type="presParOf" srcId="{6A9E4B00-B142-44CB-BD43-BB63F6A841F9}" destId="{5D9C48E4-0E01-4FFB-A722-22073A04C851}" srcOrd="10" destOrd="0" presId="urn:microsoft.com/office/officeart/2005/8/layout/chart3"/>
    <dgm:cxn modelId="{23F3CEBE-41FC-4257-B8C3-5F2266AF522F}" type="presParOf" srcId="{6A9E4B00-B142-44CB-BD43-BB63F6A841F9}" destId="{EA2F1841-79D6-4070-A8C4-088E13204439}" srcOrd="11" destOrd="0" presId="urn:microsoft.com/office/officeart/2005/8/layout/chart3"/>
    <dgm:cxn modelId="{ACE2B0FF-DBF8-4C40-8E96-E28C8CD1E654}" type="presParOf" srcId="{6A9E4B00-B142-44CB-BD43-BB63F6A841F9}" destId="{D65BD611-8E38-4BC3-BFE4-CE78B62AABF3}" srcOrd="12" destOrd="0" presId="urn:microsoft.com/office/officeart/2005/8/layout/chart3"/>
    <dgm:cxn modelId="{A73B8643-D52D-43AF-99FD-FE7F1405A4AC}" type="presParOf" srcId="{6A9E4B00-B142-44CB-BD43-BB63F6A841F9}" destId="{4A438583-77C2-4E21-858D-C3ABF55E1E71}" srcOrd="13"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197AB4B-5B1F-43ED-9FB5-0E44A400BB85}" type="doc">
      <dgm:prSet loTypeId="urn:microsoft.com/office/officeart/2005/8/layout/hList6" loCatId="list" qsTypeId="urn:microsoft.com/office/officeart/2005/8/quickstyle/simple1" qsCatId="simple" csTypeId="urn:microsoft.com/office/officeart/2005/8/colors/colorful3" csCatId="colorful" phldr="1"/>
      <dgm:spPr/>
      <dgm:t>
        <a:bodyPr/>
        <a:lstStyle/>
        <a:p>
          <a:endParaRPr lang="tr-TR"/>
        </a:p>
      </dgm:t>
    </dgm:pt>
    <dgm:pt modelId="{5C4662FC-B0CE-4769-87ED-6D79E616FF22}">
      <dgm:prSet/>
      <dgm:spPr/>
      <dgm:t>
        <a:bodyPr/>
        <a:lstStyle/>
        <a:p>
          <a:pPr rtl="0"/>
          <a:r>
            <a:rPr lang="tr-TR" dirty="0"/>
            <a:t>Yetişkinlere Yönelik</a:t>
          </a:r>
        </a:p>
      </dgm:t>
    </dgm:pt>
    <dgm:pt modelId="{51BE5F24-AFE9-4C0C-A57B-1E51D5FAA02B}" type="parTrans" cxnId="{F350A270-0164-4F81-B260-06309B1482DE}">
      <dgm:prSet/>
      <dgm:spPr/>
      <dgm:t>
        <a:bodyPr/>
        <a:lstStyle/>
        <a:p>
          <a:endParaRPr lang="tr-TR"/>
        </a:p>
      </dgm:t>
    </dgm:pt>
    <dgm:pt modelId="{7177795D-817F-4215-B7B1-78F87615C617}" type="sibTrans" cxnId="{F350A270-0164-4F81-B260-06309B1482DE}">
      <dgm:prSet/>
      <dgm:spPr/>
      <dgm:t>
        <a:bodyPr/>
        <a:lstStyle/>
        <a:p>
          <a:endParaRPr lang="tr-TR"/>
        </a:p>
      </dgm:t>
    </dgm:pt>
    <dgm:pt modelId="{E1966262-0B9F-46A5-AE29-A2248790F95C}">
      <dgm:prSet/>
      <dgm:spPr>
        <a:solidFill>
          <a:schemeClr val="accent5"/>
        </a:solidFill>
      </dgm:spPr>
      <dgm:t>
        <a:bodyPr/>
        <a:lstStyle/>
        <a:p>
          <a:pPr rtl="0"/>
          <a:r>
            <a:rPr lang="tr-TR"/>
            <a:t>Ergenlere Yönelik </a:t>
          </a:r>
        </a:p>
      </dgm:t>
    </dgm:pt>
    <dgm:pt modelId="{D0ABA73D-5575-403E-8BAF-55F006B70D49}" type="parTrans" cxnId="{D19AE8FE-F7A3-4FE3-94B5-DF4445F7B8AF}">
      <dgm:prSet/>
      <dgm:spPr/>
      <dgm:t>
        <a:bodyPr/>
        <a:lstStyle/>
        <a:p>
          <a:endParaRPr lang="tr-TR"/>
        </a:p>
      </dgm:t>
    </dgm:pt>
    <dgm:pt modelId="{FF399310-AA6C-479C-8AE7-D3B4D2C18CF8}" type="sibTrans" cxnId="{D19AE8FE-F7A3-4FE3-94B5-DF4445F7B8AF}">
      <dgm:prSet/>
      <dgm:spPr/>
      <dgm:t>
        <a:bodyPr/>
        <a:lstStyle/>
        <a:p>
          <a:endParaRPr lang="tr-TR"/>
        </a:p>
      </dgm:t>
    </dgm:pt>
    <dgm:pt modelId="{55CFCBFC-FF71-432E-9E7C-F90821839AC8}">
      <dgm:prSet/>
      <dgm:spPr/>
      <dgm:t>
        <a:bodyPr/>
        <a:lstStyle/>
        <a:p>
          <a:pPr rtl="0"/>
          <a:r>
            <a:rPr lang="tr-TR"/>
            <a:t>Ailelere Yönelik </a:t>
          </a:r>
        </a:p>
      </dgm:t>
    </dgm:pt>
    <dgm:pt modelId="{BD258808-09C2-4B31-BEAF-9C55255B9E02}" type="parTrans" cxnId="{524E7821-F8F1-4F91-B70C-EF36B065E0C2}">
      <dgm:prSet/>
      <dgm:spPr/>
      <dgm:t>
        <a:bodyPr/>
        <a:lstStyle/>
        <a:p>
          <a:endParaRPr lang="tr-TR"/>
        </a:p>
      </dgm:t>
    </dgm:pt>
    <dgm:pt modelId="{810BB093-10C4-4A9D-BD64-EB0161DF85CD}" type="sibTrans" cxnId="{524E7821-F8F1-4F91-B70C-EF36B065E0C2}">
      <dgm:prSet/>
      <dgm:spPr/>
      <dgm:t>
        <a:bodyPr/>
        <a:lstStyle/>
        <a:p>
          <a:endParaRPr lang="tr-TR"/>
        </a:p>
      </dgm:t>
    </dgm:pt>
    <dgm:pt modelId="{F47B75C6-07BF-4872-8F6F-40033A853891}" type="pres">
      <dgm:prSet presAssocID="{8197AB4B-5B1F-43ED-9FB5-0E44A400BB85}" presName="Name0" presStyleCnt="0">
        <dgm:presLayoutVars>
          <dgm:dir/>
          <dgm:resizeHandles val="exact"/>
        </dgm:presLayoutVars>
      </dgm:prSet>
      <dgm:spPr/>
      <dgm:t>
        <a:bodyPr/>
        <a:lstStyle/>
        <a:p>
          <a:endParaRPr lang="tr-TR"/>
        </a:p>
      </dgm:t>
    </dgm:pt>
    <dgm:pt modelId="{86A15E10-C849-414F-BB6B-A81A2A3720C6}" type="pres">
      <dgm:prSet presAssocID="{5C4662FC-B0CE-4769-87ED-6D79E616FF22}" presName="node" presStyleLbl="node1" presStyleIdx="0" presStyleCnt="3">
        <dgm:presLayoutVars>
          <dgm:bulletEnabled val="1"/>
        </dgm:presLayoutVars>
      </dgm:prSet>
      <dgm:spPr/>
      <dgm:t>
        <a:bodyPr/>
        <a:lstStyle/>
        <a:p>
          <a:endParaRPr lang="tr-TR"/>
        </a:p>
      </dgm:t>
    </dgm:pt>
    <dgm:pt modelId="{F6140425-4EA3-4954-A042-833735B1697D}" type="pres">
      <dgm:prSet presAssocID="{7177795D-817F-4215-B7B1-78F87615C617}" presName="sibTrans" presStyleCnt="0"/>
      <dgm:spPr/>
    </dgm:pt>
    <dgm:pt modelId="{2B2B75B0-335A-47B0-8EBA-F24B27DBAAAC}" type="pres">
      <dgm:prSet presAssocID="{E1966262-0B9F-46A5-AE29-A2248790F95C}" presName="node" presStyleLbl="node1" presStyleIdx="1" presStyleCnt="3">
        <dgm:presLayoutVars>
          <dgm:bulletEnabled val="1"/>
        </dgm:presLayoutVars>
      </dgm:prSet>
      <dgm:spPr/>
      <dgm:t>
        <a:bodyPr/>
        <a:lstStyle/>
        <a:p>
          <a:endParaRPr lang="tr-TR"/>
        </a:p>
      </dgm:t>
    </dgm:pt>
    <dgm:pt modelId="{61D2D561-684D-43E8-A8ED-AE5970543B17}" type="pres">
      <dgm:prSet presAssocID="{FF399310-AA6C-479C-8AE7-D3B4D2C18CF8}" presName="sibTrans" presStyleCnt="0"/>
      <dgm:spPr/>
    </dgm:pt>
    <dgm:pt modelId="{BCCDC10A-CEE3-45E0-ACB7-13B084817028}" type="pres">
      <dgm:prSet presAssocID="{55CFCBFC-FF71-432E-9E7C-F90821839AC8}" presName="node" presStyleLbl="node1" presStyleIdx="2" presStyleCnt="3">
        <dgm:presLayoutVars>
          <dgm:bulletEnabled val="1"/>
        </dgm:presLayoutVars>
      </dgm:prSet>
      <dgm:spPr/>
      <dgm:t>
        <a:bodyPr/>
        <a:lstStyle/>
        <a:p>
          <a:endParaRPr lang="tr-TR"/>
        </a:p>
      </dgm:t>
    </dgm:pt>
  </dgm:ptLst>
  <dgm:cxnLst>
    <dgm:cxn modelId="{524E7821-F8F1-4F91-B70C-EF36B065E0C2}" srcId="{8197AB4B-5B1F-43ED-9FB5-0E44A400BB85}" destId="{55CFCBFC-FF71-432E-9E7C-F90821839AC8}" srcOrd="2" destOrd="0" parTransId="{BD258808-09C2-4B31-BEAF-9C55255B9E02}" sibTransId="{810BB093-10C4-4A9D-BD64-EB0161DF85CD}"/>
    <dgm:cxn modelId="{BD57E54A-A7F3-4710-8A57-95CD7EAFBA25}" type="presOf" srcId="{E1966262-0B9F-46A5-AE29-A2248790F95C}" destId="{2B2B75B0-335A-47B0-8EBA-F24B27DBAAAC}" srcOrd="0" destOrd="0" presId="urn:microsoft.com/office/officeart/2005/8/layout/hList6"/>
    <dgm:cxn modelId="{F350A270-0164-4F81-B260-06309B1482DE}" srcId="{8197AB4B-5B1F-43ED-9FB5-0E44A400BB85}" destId="{5C4662FC-B0CE-4769-87ED-6D79E616FF22}" srcOrd="0" destOrd="0" parTransId="{51BE5F24-AFE9-4C0C-A57B-1E51D5FAA02B}" sibTransId="{7177795D-817F-4215-B7B1-78F87615C617}"/>
    <dgm:cxn modelId="{E7F3B29C-1641-439C-8A84-DE544B9BC4BE}" type="presOf" srcId="{55CFCBFC-FF71-432E-9E7C-F90821839AC8}" destId="{BCCDC10A-CEE3-45E0-ACB7-13B084817028}" srcOrd="0" destOrd="0" presId="urn:microsoft.com/office/officeart/2005/8/layout/hList6"/>
    <dgm:cxn modelId="{D19AE8FE-F7A3-4FE3-94B5-DF4445F7B8AF}" srcId="{8197AB4B-5B1F-43ED-9FB5-0E44A400BB85}" destId="{E1966262-0B9F-46A5-AE29-A2248790F95C}" srcOrd="1" destOrd="0" parTransId="{D0ABA73D-5575-403E-8BAF-55F006B70D49}" sibTransId="{FF399310-AA6C-479C-8AE7-D3B4D2C18CF8}"/>
    <dgm:cxn modelId="{DD4EEE94-2819-4E45-AEE6-790E4A918AEF}" type="presOf" srcId="{5C4662FC-B0CE-4769-87ED-6D79E616FF22}" destId="{86A15E10-C849-414F-BB6B-A81A2A3720C6}" srcOrd="0" destOrd="0" presId="urn:microsoft.com/office/officeart/2005/8/layout/hList6"/>
    <dgm:cxn modelId="{A6F88257-19C1-425A-A76D-CCD4B179556C}" type="presOf" srcId="{8197AB4B-5B1F-43ED-9FB5-0E44A400BB85}" destId="{F47B75C6-07BF-4872-8F6F-40033A853891}" srcOrd="0" destOrd="0" presId="urn:microsoft.com/office/officeart/2005/8/layout/hList6"/>
    <dgm:cxn modelId="{5E1C43D5-9581-461A-8DA4-27E3949A4536}" type="presParOf" srcId="{F47B75C6-07BF-4872-8F6F-40033A853891}" destId="{86A15E10-C849-414F-BB6B-A81A2A3720C6}" srcOrd="0" destOrd="0" presId="urn:microsoft.com/office/officeart/2005/8/layout/hList6"/>
    <dgm:cxn modelId="{A0B9709F-D56A-46D5-A94F-7D2CA47A892D}" type="presParOf" srcId="{F47B75C6-07BF-4872-8F6F-40033A853891}" destId="{F6140425-4EA3-4954-A042-833735B1697D}" srcOrd="1" destOrd="0" presId="urn:microsoft.com/office/officeart/2005/8/layout/hList6"/>
    <dgm:cxn modelId="{3304E219-D20B-41B8-96F5-CD1061AF8A43}" type="presParOf" srcId="{F47B75C6-07BF-4872-8F6F-40033A853891}" destId="{2B2B75B0-335A-47B0-8EBA-F24B27DBAAAC}" srcOrd="2" destOrd="0" presId="urn:microsoft.com/office/officeart/2005/8/layout/hList6"/>
    <dgm:cxn modelId="{C427F48C-00A2-4FE6-A25F-27C010E1A478}" type="presParOf" srcId="{F47B75C6-07BF-4872-8F6F-40033A853891}" destId="{61D2D561-684D-43E8-A8ED-AE5970543B17}" srcOrd="3" destOrd="0" presId="urn:microsoft.com/office/officeart/2005/8/layout/hList6"/>
    <dgm:cxn modelId="{A3D99421-5737-47A8-BAA8-30BC25D7E30C}" type="presParOf" srcId="{F47B75C6-07BF-4872-8F6F-40033A853891}" destId="{BCCDC10A-CEE3-45E0-ACB7-13B084817028}"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2E9B140-AFC5-4C88-B346-BE0E9999495B}" type="doc">
      <dgm:prSet loTypeId="urn:microsoft.com/office/officeart/2008/layout/HexagonCluster" loCatId="picture" qsTypeId="urn:microsoft.com/office/officeart/2005/8/quickstyle/simple1" qsCatId="simple" csTypeId="urn:microsoft.com/office/officeart/2005/8/colors/colorful3" csCatId="colorful" phldr="1"/>
      <dgm:spPr/>
      <dgm:t>
        <a:bodyPr/>
        <a:lstStyle/>
        <a:p>
          <a:endParaRPr lang="tr-TR"/>
        </a:p>
      </dgm:t>
    </dgm:pt>
    <dgm:pt modelId="{01C8A568-CCF6-4978-AD5F-E0E03CBADE25}">
      <dgm:prSet/>
      <dgm:spPr/>
      <dgm:t>
        <a:bodyPr/>
        <a:lstStyle/>
        <a:p>
          <a:pPr rtl="0"/>
          <a:r>
            <a:rPr lang="tr-TR"/>
            <a:t>El Sanatları Atölyesi</a:t>
          </a:r>
        </a:p>
      </dgm:t>
    </dgm:pt>
    <dgm:pt modelId="{37840613-C8EF-4CDF-A327-DF8151BF3576}" type="parTrans" cxnId="{5E1A51C4-8F24-4264-87B8-46FA9A86005B}">
      <dgm:prSet/>
      <dgm:spPr/>
      <dgm:t>
        <a:bodyPr/>
        <a:lstStyle/>
        <a:p>
          <a:endParaRPr lang="tr-TR"/>
        </a:p>
      </dgm:t>
    </dgm:pt>
    <dgm:pt modelId="{8A6AFA7F-526A-4F88-827E-F45CD3655F2F}" type="sibTrans" cxnId="{5E1A51C4-8F24-4264-87B8-46FA9A86005B}">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dgm:spPr>
      <dgm:t>
        <a:bodyPr/>
        <a:lstStyle/>
        <a:p>
          <a:endParaRPr lang="tr-TR"/>
        </a:p>
      </dgm:t>
    </dgm:pt>
    <dgm:pt modelId="{ABC55312-C256-4E3C-A3D4-0A1EDCF8E559}">
      <dgm:prSet/>
      <dgm:spPr/>
      <dgm:t>
        <a:bodyPr/>
        <a:lstStyle/>
        <a:p>
          <a:pPr rtl="0"/>
          <a:r>
            <a:rPr lang="tr-TR" dirty="0"/>
            <a:t>Gastronomi Atölyesi</a:t>
          </a:r>
        </a:p>
      </dgm:t>
    </dgm:pt>
    <dgm:pt modelId="{C8797B40-7276-4205-9234-BCF447A2CB1B}" type="parTrans" cxnId="{357F5210-46DB-403D-9ECF-2D9F74FFBA0F}">
      <dgm:prSet/>
      <dgm:spPr/>
      <dgm:t>
        <a:bodyPr/>
        <a:lstStyle/>
        <a:p>
          <a:endParaRPr lang="tr-TR"/>
        </a:p>
      </dgm:t>
    </dgm:pt>
    <dgm:pt modelId="{CD8B814B-21AC-4462-ACEE-01EF62B5D06A}" type="sibTrans" cxnId="{357F5210-46DB-403D-9ECF-2D9F74FFBA0F}">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dgm:spPr>
      <dgm:t>
        <a:bodyPr/>
        <a:lstStyle/>
        <a:p>
          <a:endParaRPr lang="tr-TR"/>
        </a:p>
      </dgm:t>
    </dgm:pt>
    <dgm:pt modelId="{C7C7E22B-BCD9-48F7-90E2-5379D6774D33}">
      <dgm:prSet/>
      <dgm:spPr>
        <a:solidFill>
          <a:srgbClr val="0070C0"/>
        </a:solidFill>
        <a:ln>
          <a:solidFill>
            <a:schemeClr val="accent1"/>
          </a:solidFill>
        </a:ln>
      </dgm:spPr>
      <dgm:t>
        <a:bodyPr/>
        <a:lstStyle/>
        <a:p>
          <a:pPr rtl="0"/>
          <a:r>
            <a:rPr lang="tr-TR"/>
            <a:t>Grafik Tasarım Atölyesi</a:t>
          </a:r>
        </a:p>
      </dgm:t>
    </dgm:pt>
    <dgm:pt modelId="{8119D632-21AB-4FE6-A746-C59BFAE09E7F}" type="parTrans" cxnId="{4717732A-696E-440D-BA43-4A8DF5BA0285}">
      <dgm:prSet/>
      <dgm:spPr/>
      <dgm:t>
        <a:bodyPr/>
        <a:lstStyle/>
        <a:p>
          <a:endParaRPr lang="tr-TR"/>
        </a:p>
      </dgm:t>
    </dgm:pt>
    <dgm:pt modelId="{61D4E880-C410-4C64-AE17-6CB98F0259BB}" type="sibTrans" cxnId="{4717732A-696E-440D-BA43-4A8DF5BA0285}">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8000" r="-8000"/>
          </a:stretch>
        </a:blipFill>
      </dgm:spPr>
      <dgm:t>
        <a:bodyPr/>
        <a:lstStyle/>
        <a:p>
          <a:endParaRPr lang="tr-TR"/>
        </a:p>
      </dgm:t>
    </dgm:pt>
    <dgm:pt modelId="{98A41FD8-4D15-4FEC-9F5E-A7D09A718271}">
      <dgm:prSet/>
      <dgm:spPr/>
      <dgm:t>
        <a:bodyPr/>
        <a:lstStyle/>
        <a:p>
          <a:pPr rtl="0"/>
          <a:r>
            <a:rPr lang="tr-TR"/>
            <a:t>Spor ve Sağlıklı Yaşam Atölyesi</a:t>
          </a:r>
        </a:p>
      </dgm:t>
    </dgm:pt>
    <dgm:pt modelId="{83BC33ED-153C-4E3E-B477-6938E81644BF}" type="parTrans" cxnId="{6AE2592C-CB02-4448-8869-A70D7C619561}">
      <dgm:prSet/>
      <dgm:spPr/>
      <dgm:t>
        <a:bodyPr/>
        <a:lstStyle/>
        <a:p>
          <a:endParaRPr lang="tr-TR"/>
        </a:p>
      </dgm:t>
    </dgm:pt>
    <dgm:pt modelId="{0D4F8F72-C307-4921-8B1A-4C468AC23C65}" type="sibTrans" cxnId="{6AE2592C-CB02-4448-8869-A70D7C619561}">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l="-34000" r="-34000"/>
          </a:stretch>
        </a:blipFill>
      </dgm:spPr>
      <dgm:t>
        <a:bodyPr/>
        <a:lstStyle/>
        <a:p>
          <a:endParaRPr lang="tr-TR"/>
        </a:p>
      </dgm:t>
    </dgm:pt>
    <dgm:pt modelId="{A0D264F5-919D-4B57-8C2A-3D16296C91E3}" type="pres">
      <dgm:prSet presAssocID="{D2E9B140-AFC5-4C88-B346-BE0E9999495B}" presName="Name0" presStyleCnt="0">
        <dgm:presLayoutVars>
          <dgm:chMax val="21"/>
          <dgm:chPref val="21"/>
        </dgm:presLayoutVars>
      </dgm:prSet>
      <dgm:spPr/>
      <dgm:t>
        <a:bodyPr/>
        <a:lstStyle/>
        <a:p>
          <a:endParaRPr lang="tr-TR"/>
        </a:p>
      </dgm:t>
    </dgm:pt>
    <dgm:pt modelId="{0BD109C7-91A6-43ED-8576-25E616949741}" type="pres">
      <dgm:prSet presAssocID="{01C8A568-CCF6-4978-AD5F-E0E03CBADE25}" presName="text1" presStyleCnt="0"/>
      <dgm:spPr/>
    </dgm:pt>
    <dgm:pt modelId="{A91596FC-0082-4290-AEFB-5DD0EE7B5788}" type="pres">
      <dgm:prSet presAssocID="{01C8A568-CCF6-4978-AD5F-E0E03CBADE25}" presName="textRepeatNode" presStyleLbl="alignNode1" presStyleIdx="0" presStyleCnt="4">
        <dgm:presLayoutVars>
          <dgm:chMax val="0"/>
          <dgm:chPref val="0"/>
          <dgm:bulletEnabled val="1"/>
        </dgm:presLayoutVars>
      </dgm:prSet>
      <dgm:spPr/>
      <dgm:t>
        <a:bodyPr/>
        <a:lstStyle/>
        <a:p>
          <a:endParaRPr lang="tr-TR"/>
        </a:p>
      </dgm:t>
    </dgm:pt>
    <dgm:pt modelId="{1598A213-520E-4990-A452-78829C60FDAE}" type="pres">
      <dgm:prSet presAssocID="{01C8A568-CCF6-4978-AD5F-E0E03CBADE25}" presName="textaccent1" presStyleCnt="0"/>
      <dgm:spPr/>
    </dgm:pt>
    <dgm:pt modelId="{477C6CC1-4043-4465-A825-54102EC40BD3}" type="pres">
      <dgm:prSet presAssocID="{01C8A568-CCF6-4978-AD5F-E0E03CBADE25}" presName="accentRepeatNode" presStyleLbl="solidAlignAcc1" presStyleIdx="0" presStyleCnt="8"/>
      <dgm:spPr/>
    </dgm:pt>
    <dgm:pt modelId="{313E7278-5E79-4CC9-9D11-02C7AE752821}" type="pres">
      <dgm:prSet presAssocID="{8A6AFA7F-526A-4F88-827E-F45CD3655F2F}" presName="image1" presStyleCnt="0"/>
      <dgm:spPr/>
    </dgm:pt>
    <dgm:pt modelId="{A6629840-9C5C-485D-A9D3-E6EC09150BF1}" type="pres">
      <dgm:prSet presAssocID="{8A6AFA7F-526A-4F88-827E-F45CD3655F2F}" presName="imageRepeatNode" presStyleLbl="alignAcc1" presStyleIdx="0" presStyleCnt="4"/>
      <dgm:spPr/>
      <dgm:t>
        <a:bodyPr/>
        <a:lstStyle/>
        <a:p>
          <a:endParaRPr lang="tr-TR"/>
        </a:p>
      </dgm:t>
    </dgm:pt>
    <dgm:pt modelId="{78D17E30-9BCB-4090-A96E-FA19ACFF3DC0}" type="pres">
      <dgm:prSet presAssocID="{8A6AFA7F-526A-4F88-827E-F45CD3655F2F}" presName="imageaccent1" presStyleCnt="0"/>
      <dgm:spPr/>
    </dgm:pt>
    <dgm:pt modelId="{2E4291D2-14EF-4798-8B4D-D0B311767721}" type="pres">
      <dgm:prSet presAssocID="{8A6AFA7F-526A-4F88-827E-F45CD3655F2F}" presName="accentRepeatNode" presStyleLbl="solidAlignAcc1" presStyleIdx="1" presStyleCnt="8"/>
      <dgm:spPr/>
    </dgm:pt>
    <dgm:pt modelId="{A13991D4-C4C9-497E-8FCB-59E886409D2D}" type="pres">
      <dgm:prSet presAssocID="{ABC55312-C256-4E3C-A3D4-0A1EDCF8E559}" presName="text2" presStyleCnt="0"/>
      <dgm:spPr/>
    </dgm:pt>
    <dgm:pt modelId="{530F49A7-7D92-4699-ABB1-4B7A8B8B269A}" type="pres">
      <dgm:prSet presAssocID="{ABC55312-C256-4E3C-A3D4-0A1EDCF8E559}" presName="textRepeatNode" presStyleLbl="alignNode1" presStyleIdx="1" presStyleCnt="4">
        <dgm:presLayoutVars>
          <dgm:chMax val="0"/>
          <dgm:chPref val="0"/>
          <dgm:bulletEnabled val="1"/>
        </dgm:presLayoutVars>
      </dgm:prSet>
      <dgm:spPr/>
      <dgm:t>
        <a:bodyPr/>
        <a:lstStyle/>
        <a:p>
          <a:endParaRPr lang="tr-TR"/>
        </a:p>
      </dgm:t>
    </dgm:pt>
    <dgm:pt modelId="{4272A9E9-7657-417F-9477-2163EBD0F575}" type="pres">
      <dgm:prSet presAssocID="{ABC55312-C256-4E3C-A3D4-0A1EDCF8E559}" presName="textaccent2" presStyleCnt="0"/>
      <dgm:spPr/>
    </dgm:pt>
    <dgm:pt modelId="{8D744B3D-FA23-433B-839A-E9863F35D4F2}" type="pres">
      <dgm:prSet presAssocID="{ABC55312-C256-4E3C-A3D4-0A1EDCF8E559}" presName="accentRepeatNode" presStyleLbl="solidAlignAcc1" presStyleIdx="2" presStyleCnt="8"/>
      <dgm:spPr/>
    </dgm:pt>
    <dgm:pt modelId="{72A6136E-EF11-4DAE-B59A-D1AEDCECE791}" type="pres">
      <dgm:prSet presAssocID="{CD8B814B-21AC-4462-ACEE-01EF62B5D06A}" presName="image2" presStyleCnt="0"/>
      <dgm:spPr/>
    </dgm:pt>
    <dgm:pt modelId="{D5A3B7FE-A227-4381-B231-491D153242B7}" type="pres">
      <dgm:prSet presAssocID="{CD8B814B-21AC-4462-ACEE-01EF62B5D06A}" presName="imageRepeatNode" presStyleLbl="alignAcc1" presStyleIdx="1" presStyleCnt="4"/>
      <dgm:spPr/>
      <dgm:t>
        <a:bodyPr/>
        <a:lstStyle/>
        <a:p>
          <a:endParaRPr lang="tr-TR"/>
        </a:p>
      </dgm:t>
    </dgm:pt>
    <dgm:pt modelId="{A90DDED3-D306-4FDA-A0B3-ED62D41E14AE}" type="pres">
      <dgm:prSet presAssocID="{CD8B814B-21AC-4462-ACEE-01EF62B5D06A}" presName="imageaccent2" presStyleCnt="0"/>
      <dgm:spPr/>
    </dgm:pt>
    <dgm:pt modelId="{1C733A75-CDEA-4EB7-A891-357CBE3BA46D}" type="pres">
      <dgm:prSet presAssocID="{CD8B814B-21AC-4462-ACEE-01EF62B5D06A}" presName="accentRepeatNode" presStyleLbl="solidAlignAcc1" presStyleIdx="3" presStyleCnt="8"/>
      <dgm:spPr/>
    </dgm:pt>
    <dgm:pt modelId="{BF530F92-F7BB-412B-BBE0-C1B56D551BA3}" type="pres">
      <dgm:prSet presAssocID="{C7C7E22B-BCD9-48F7-90E2-5379D6774D33}" presName="text3" presStyleCnt="0"/>
      <dgm:spPr/>
    </dgm:pt>
    <dgm:pt modelId="{96FE66B0-F558-488B-86FE-F1F489C6692F}" type="pres">
      <dgm:prSet presAssocID="{C7C7E22B-BCD9-48F7-90E2-5379D6774D33}" presName="textRepeatNode" presStyleLbl="alignNode1" presStyleIdx="2" presStyleCnt="4">
        <dgm:presLayoutVars>
          <dgm:chMax val="0"/>
          <dgm:chPref val="0"/>
          <dgm:bulletEnabled val="1"/>
        </dgm:presLayoutVars>
      </dgm:prSet>
      <dgm:spPr/>
      <dgm:t>
        <a:bodyPr/>
        <a:lstStyle/>
        <a:p>
          <a:endParaRPr lang="tr-TR"/>
        </a:p>
      </dgm:t>
    </dgm:pt>
    <dgm:pt modelId="{E12A5907-7E0C-4511-A9EC-97D98E8C5281}" type="pres">
      <dgm:prSet presAssocID="{C7C7E22B-BCD9-48F7-90E2-5379D6774D33}" presName="textaccent3" presStyleCnt="0"/>
      <dgm:spPr/>
    </dgm:pt>
    <dgm:pt modelId="{333F3109-A1A4-41F1-8F10-6C46DE75539B}" type="pres">
      <dgm:prSet presAssocID="{C7C7E22B-BCD9-48F7-90E2-5379D6774D33}" presName="accentRepeatNode" presStyleLbl="solidAlignAcc1" presStyleIdx="4" presStyleCnt="8"/>
      <dgm:spPr/>
    </dgm:pt>
    <dgm:pt modelId="{9565A68C-8566-4310-BD0D-9E0F0499ABD1}" type="pres">
      <dgm:prSet presAssocID="{61D4E880-C410-4C64-AE17-6CB98F0259BB}" presName="image3" presStyleCnt="0"/>
      <dgm:spPr/>
    </dgm:pt>
    <dgm:pt modelId="{DE5E8AB4-4731-4772-BDED-AB5E064DCE70}" type="pres">
      <dgm:prSet presAssocID="{61D4E880-C410-4C64-AE17-6CB98F0259BB}" presName="imageRepeatNode" presStyleLbl="alignAcc1" presStyleIdx="2" presStyleCnt="4"/>
      <dgm:spPr/>
      <dgm:t>
        <a:bodyPr/>
        <a:lstStyle/>
        <a:p>
          <a:endParaRPr lang="tr-TR"/>
        </a:p>
      </dgm:t>
    </dgm:pt>
    <dgm:pt modelId="{D9E1BCC5-0427-4D98-A71A-0008093D591F}" type="pres">
      <dgm:prSet presAssocID="{61D4E880-C410-4C64-AE17-6CB98F0259BB}" presName="imageaccent3" presStyleCnt="0"/>
      <dgm:spPr/>
    </dgm:pt>
    <dgm:pt modelId="{D95DC1D9-DF2B-4EDA-8C5D-2B235F831B86}" type="pres">
      <dgm:prSet presAssocID="{61D4E880-C410-4C64-AE17-6CB98F0259BB}" presName="accentRepeatNode" presStyleLbl="solidAlignAcc1" presStyleIdx="5" presStyleCnt="8"/>
      <dgm:spPr/>
    </dgm:pt>
    <dgm:pt modelId="{52C8D46E-C1B4-4619-93A1-D2C8CBF4D853}" type="pres">
      <dgm:prSet presAssocID="{98A41FD8-4D15-4FEC-9F5E-A7D09A718271}" presName="text4" presStyleCnt="0"/>
      <dgm:spPr/>
    </dgm:pt>
    <dgm:pt modelId="{4B5A1C42-B68D-429A-B6CD-F6B6C9D601F8}" type="pres">
      <dgm:prSet presAssocID="{98A41FD8-4D15-4FEC-9F5E-A7D09A718271}" presName="textRepeatNode" presStyleLbl="alignNode1" presStyleIdx="3" presStyleCnt="4">
        <dgm:presLayoutVars>
          <dgm:chMax val="0"/>
          <dgm:chPref val="0"/>
          <dgm:bulletEnabled val="1"/>
        </dgm:presLayoutVars>
      </dgm:prSet>
      <dgm:spPr/>
      <dgm:t>
        <a:bodyPr/>
        <a:lstStyle/>
        <a:p>
          <a:endParaRPr lang="tr-TR"/>
        </a:p>
      </dgm:t>
    </dgm:pt>
    <dgm:pt modelId="{7451E442-EB8A-4EDF-AF8F-E280BBAECE0C}" type="pres">
      <dgm:prSet presAssocID="{98A41FD8-4D15-4FEC-9F5E-A7D09A718271}" presName="textaccent4" presStyleCnt="0"/>
      <dgm:spPr/>
    </dgm:pt>
    <dgm:pt modelId="{DF1A3685-A755-4407-B7CA-93E32565EA02}" type="pres">
      <dgm:prSet presAssocID="{98A41FD8-4D15-4FEC-9F5E-A7D09A718271}" presName="accentRepeatNode" presStyleLbl="solidAlignAcc1" presStyleIdx="6" presStyleCnt="8"/>
      <dgm:spPr/>
    </dgm:pt>
    <dgm:pt modelId="{C388E62E-DFAA-4B38-AE6E-15520755D685}" type="pres">
      <dgm:prSet presAssocID="{0D4F8F72-C307-4921-8B1A-4C468AC23C65}" presName="image4" presStyleCnt="0"/>
      <dgm:spPr/>
    </dgm:pt>
    <dgm:pt modelId="{35E03BA6-8A72-46C0-AB6A-E5EF9F05C4FE}" type="pres">
      <dgm:prSet presAssocID="{0D4F8F72-C307-4921-8B1A-4C468AC23C65}" presName="imageRepeatNode" presStyleLbl="alignAcc1" presStyleIdx="3" presStyleCnt="4"/>
      <dgm:spPr/>
      <dgm:t>
        <a:bodyPr/>
        <a:lstStyle/>
        <a:p>
          <a:endParaRPr lang="tr-TR"/>
        </a:p>
      </dgm:t>
    </dgm:pt>
    <dgm:pt modelId="{98E31359-B63F-43DE-92E8-953F08BB5428}" type="pres">
      <dgm:prSet presAssocID="{0D4F8F72-C307-4921-8B1A-4C468AC23C65}" presName="imageaccent4" presStyleCnt="0"/>
      <dgm:spPr/>
    </dgm:pt>
    <dgm:pt modelId="{14AA57AB-B439-40A2-9FBC-11B213478D06}" type="pres">
      <dgm:prSet presAssocID="{0D4F8F72-C307-4921-8B1A-4C468AC23C65}" presName="accentRepeatNode" presStyleLbl="solidAlignAcc1" presStyleIdx="7" presStyleCnt="8"/>
      <dgm:spPr/>
    </dgm:pt>
  </dgm:ptLst>
  <dgm:cxnLst>
    <dgm:cxn modelId="{91F2DAA9-268A-4033-8173-ACD29A048348}" type="presOf" srcId="{D2E9B140-AFC5-4C88-B346-BE0E9999495B}" destId="{A0D264F5-919D-4B57-8C2A-3D16296C91E3}" srcOrd="0" destOrd="0" presId="urn:microsoft.com/office/officeart/2008/layout/HexagonCluster"/>
    <dgm:cxn modelId="{C78E6AA9-3A37-49DC-A814-3D82C0EDB57D}" type="presOf" srcId="{8A6AFA7F-526A-4F88-827E-F45CD3655F2F}" destId="{A6629840-9C5C-485D-A9D3-E6EC09150BF1}" srcOrd="0" destOrd="0" presId="urn:microsoft.com/office/officeart/2008/layout/HexagonCluster"/>
    <dgm:cxn modelId="{5B2E27E9-EC58-46CA-9C60-B979106307EC}" type="presOf" srcId="{61D4E880-C410-4C64-AE17-6CB98F0259BB}" destId="{DE5E8AB4-4731-4772-BDED-AB5E064DCE70}" srcOrd="0" destOrd="0" presId="urn:microsoft.com/office/officeart/2008/layout/HexagonCluster"/>
    <dgm:cxn modelId="{4717732A-696E-440D-BA43-4A8DF5BA0285}" srcId="{D2E9B140-AFC5-4C88-B346-BE0E9999495B}" destId="{C7C7E22B-BCD9-48F7-90E2-5379D6774D33}" srcOrd="2" destOrd="0" parTransId="{8119D632-21AB-4FE6-A746-C59BFAE09E7F}" sibTransId="{61D4E880-C410-4C64-AE17-6CB98F0259BB}"/>
    <dgm:cxn modelId="{1F30D895-40BF-447F-A1D6-88DFE7011111}" type="presOf" srcId="{C7C7E22B-BCD9-48F7-90E2-5379D6774D33}" destId="{96FE66B0-F558-488B-86FE-F1F489C6692F}" srcOrd="0" destOrd="0" presId="urn:microsoft.com/office/officeart/2008/layout/HexagonCluster"/>
    <dgm:cxn modelId="{B64554CE-1376-4569-924B-F2ABA3BE0667}" type="presOf" srcId="{01C8A568-CCF6-4978-AD5F-E0E03CBADE25}" destId="{A91596FC-0082-4290-AEFB-5DD0EE7B5788}" srcOrd="0" destOrd="0" presId="urn:microsoft.com/office/officeart/2008/layout/HexagonCluster"/>
    <dgm:cxn modelId="{A914808A-A28B-48C8-9CE6-CB0242693FB7}" type="presOf" srcId="{98A41FD8-4D15-4FEC-9F5E-A7D09A718271}" destId="{4B5A1C42-B68D-429A-B6CD-F6B6C9D601F8}" srcOrd="0" destOrd="0" presId="urn:microsoft.com/office/officeart/2008/layout/HexagonCluster"/>
    <dgm:cxn modelId="{318FB224-DC02-4945-A4A3-0B2E23AC5642}" type="presOf" srcId="{0D4F8F72-C307-4921-8B1A-4C468AC23C65}" destId="{35E03BA6-8A72-46C0-AB6A-E5EF9F05C4FE}" srcOrd="0" destOrd="0" presId="urn:microsoft.com/office/officeart/2008/layout/HexagonCluster"/>
    <dgm:cxn modelId="{2A485FB2-1F3E-49B6-9F05-5F0F8D272B05}" type="presOf" srcId="{CD8B814B-21AC-4462-ACEE-01EF62B5D06A}" destId="{D5A3B7FE-A227-4381-B231-491D153242B7}" srcOrd="0" destOrd="0" presId="urn:microsoft.com/office/officeart/2008/layout/HexagonCluster"/>
    <dgm:cxn modelId="{357F5210-46DB-403D-9ECF-2D9F74FFBA0F}" srcId="{D2E9B140-AFC5-4C88-B346-BE0E9999495B}" destId="{ABC55312-C256-4E3C-A3D4-0A1EDCF8E559}" srcOrd="1" destOrd="0" parTransId="{C8797B40-7276-4205-9234-BCF447A2CB1B}" sibTransId="{CD8B814B-21AC-4462-ACEE-01EF62B5D06A}"/>
    <dgm:cxn modelId="{6AE2592C-CB02-4448-8869-A70D7C619561}" srcId="{D2E9B140-AFC5-4C88-B346-BE0E9999495B}" destId="{98A41FD8-4D15-4FEC-9F5E-A7D09A718271}" srcOrd="3" destOrd="0" parTransId="{83BC33ED-153C-4E3E-B477-6938E81644BF}" sibTransId="{0D4F8F72-C307-4921-8B1A-4C468AC23C65}"/>
    <dgm:cxn modelId="{0A060177-DCD6-4802-BF04-3D8C6AC35A07}" type="presOf" srcId="{ABC55312-C256-4E3C-A3D4-0A1EDCF8E559}" destId="{530F49A7-7D92-4699-ABB1-4B7A8B8B269A}" srcOrd="0" destOrd="0" presId="urn:microsoft.com/office/officeart/2008/layout/HexagonCluster"/>
    <dgm:cxn modelId="{5E1A51C4-8F24-4264-87B8-46FA9A86005B}" srcId="{D2E9B140-AFC5-4C88-B346-BE0E9999495B}" destId="{01C8A568-CCF6-4978-AD5F-E0E03CBADE25}" srcOrd="0" destOrd="0" parTransId="{37840613-C8EF-4CDF-A327-DF8151BF3576}" sibTransId="{8A6AFA7F-526A-4F88-827E-F45CD3655F2F}"/>
    <dgm:cxn modelId="{2327073C-590C-47F8-B316-6F22DCA71619}" type="presParOf" srcId="{A0D264F5-919D-4B57-8C2A-3D16296C91E3}" destId="{0BD109C7-91A6-43ED-8576-25E616949741}" srcOrd="0" destOrd="0" presId="urn:microsoft.com/office/officeart/2008/layout/HexagonCluster"/>
    <dgm:cxn modelId="{E4863A07-77CD-43E0-97A2-8953857A8CAB}" type="presParOf" srcId="{0BD109C7-91A6-43ED-8576-25E616949741}" destId="{A91596FC-0082-4290-AEFB-5DD0EE7B5788}" srcOrd="0" destOrd="0" presId="urn:microsoft.com/office/officeart/2008/layout/HexagonCluster"/>
    <dgm:cxn modelId="{B2660669-789B-4A9A-8FB6-A4E4C51FE3E9}" type="presParOf" srcId="{A0D264F5-919D-4B57-8C2A-3D16296C91E3}" destId="{1598A213-520E-4990-A452-78829C60FDAE}" srcOrd="1" destOrd="0" presId="urn:microsoft.com/office/officeart/2008/layout/HexagonCluster"/>
    <dgm:cxn modelId="{61AB4ABE-FC17-442E-AEEA-53172954281A}" type="presParOf" srcId="{1598A213-520E-4990-A452-78829C60FDAE}" destId="{477C6CC1-4043-4465-A825-54102EC40BD3}" srcOrd="0" destOrd="0" presId="urn:microsoft.com/office/officeart/2008/layout/HexagonCluster"/>
    <dgm:cxn modelId="{ECD9A45A-52EC-4300-8D14-E3B68126B6F5}" type="presParOf" srcId="{A0D264F5-919D-4B57-8C2A-3D16296C91E3}" destId="{313E7278-5E79-4CC9-9D11-02C7AE752821}" srcOrd="2" destOrd="0" presId="urn:microsoft.com/office/officeart/2008/layout/HexagonCluster"/>
    <dgm:cxn modelId="{66D5A4F8-ACD4-4F69-8F0F-E1BFCB736BF6}" type="presParOf" srcId="{313E7278-5E79-4CC9-9D11-02C7AE752821}" destId="{A6629840-9C5C-485D-A9D3-E6EC09150BF1}" srcOrd="0" destOrd="0" presId="urn:microsoft.com/office/officeart/2008/layout/HexagonCluster"/>
    <dgm:cxn modelId="{BC72599C-EACC-4D2A-A44B-80BA4BA181CE}" type="presParOf" srcId="{A0D264F5-919D-4B57-8C2A-3D16296C91E3}" destId="{78D17E30-9BCB-4090-A96E-FA19ACFF3DC0}" srcOrd="3" destOrd="0" presId="urn:microsoft.com/office/officeart/2008/layout/HexagonCluster"/>
    <dgm:cxn modelId="{C768F1E1-F26A-416A-8869-50220528E5D5}" type="presParOf" srcId="{78D17E30-9BCB-4090-A96E-FA19ACFF3DC0}" destId="{2E4291D2-14EF-4798-8B4D-D0B311767721}" srcOrd="0" destOrd="0" presId="urn:microsoft.com/office/officeart/2008/layout/HexagonCluster"/>
    <dgm:cxn modelId="{B7DC8988-E30B-4BFC-A70B-40860A13C3E2}" type="presParOf" srcId="{A0D264F5-919D-4B57-8C2A-3D16296C91E3}" destId="{A13991D4-C4C9-497E-8FCB-59E886409D2D}" srcOrd="4" destOrd="0" presId="urn:microsoft.com/office/officeart/2008/layout/HexagonCluster"/>
    <dgm:cxn modelId="{D5B3309D-C110-4AF6-9536-6B1BEF0BFAAF}" type="presParOf" srcId="{A13991D4-C4C9-497E-8FCB-59E886409D2D}" destId="{530F49A7-7D92-4699-ABB1-4B7A8B8B269A}" srcOrd="0" destOrd="0" presId="urn:microsoft.com/office/officeart/2008/layout/HexagonCluster"/>
    <dgm:cxn modelId="{C8F83041-1B21-46FD-9390-B5DA8EB18C88}" type="presParOf" srcId="{A0D264F5-919D-4B57-8C2A-3D16296C91E3}" destId="{4272A9E9-7657-417F-9477-2163EBD0F575}" srcOrd="5" destOrd="0" presId="urn:microsoft.com/office/officeart/2008/layout/HexagonCluster"/>
    <dgm:cxn modelId="{ACEE7D5A-557D-4F07-8EB0-FAC27445F1F5}" type="presParOf" srcId="{4272A9E9-7657-417F-9477-2163EBD0F575}" destId="{8D744B3D-FA23-433B-839A-E9863F35D4F2}" srcOrd="0" destOrd="0" presId="urn:microsoft.com/office/officeart/2008/layout/HexagonCluster"/>
    <dgm:cxn modelId="{0197CCB1-F6C3-46AD-A642-6B185CD3D0B3}" type="presParOf" srcId="{A0D264F5-919D-4B57-8C2A-3D16296C91E3}" destId="{72A6136E-EF11-4DAE-B59A-D1AEDCECE791}" srcOrd="6" destOrd="0" presId="urn:microsoft.com/office/officeart/2008/layout/HexagonCluster"/>
    <dgm:cxn modelId="{E88CA950-EEC6-404E-9A1E-68420C389B86}" type="presParOf" srcId="{72A6136E-EF11-4DAE-B59A-D1AEDCECE791}" destId="{D5A3B7FE-A227-4381-B231-491D153242B7}" srcOrd="0" destOrd="0" presId="urn:microsoft.com/office/officeart/2008/layout/HexagonCluster"/>
    <dgm:cxn modelId="{DB7EB047-6F8C-4B1C-BA67-F1189E71A9CE}" type="presParOf" srcId="{A0D264F5-919D-4B57-8C2A-3D16296C91E3}" destId="{A90DDED3-D306-4FDA-A0B3-ED62D41E14AE}" srcOrd="7" destOrd="0" presId="urn:microsoft.com/office/officeart/2008/layout/HexagonCluster"/>
    <dgm:cxn modelId="{C2D34A5F-8F42-4A49-AED9-22FB9AC79232}" type="presParOf" srcId="{A90DDED3-D306-4FDA-A0B3-ED62D41E14AE}" destId="{1C733A75-CDEA-4EB7-A891-357CBE3BA46D}" srcOrd="0" destOrd="0" presId="urn:microsoft.com/office/officeart/2008/layout/HexagonCluster"/>
    <dgm:cxn modelId="{CC419628-B50E-4993-8CB8-CDAC8D2DC8A7}" type="presParOf" srcId="{A0D264F5-919D-4B57-8C2A-3D16296C91E3}" destId="{BF530F92-F7BB-412B-BBE0-C1B56D551BA3}" srcOrd="8" destOrd="0" presId="urn:microsoft.com/office/officeart/2008/layout/HexagonCluster"/>
    <dgm:cxn modelId="{FC0B1A5E-0004-4744-B22E-E047CBFCAEEC}" type="presParOf" srcId="{BF530F92-F7BB-412B-BBE0-C1B56D551BA3}" destId="{96FE66B0-F558-488B-86FE-F1F489C6692F}" srcOrd="0" destOrd="0" presId="urn:microsoft.com/office/officeart/2008/layout/HexagonCluster"/>
    <dgm:cxn modelId="{B669D2F8-3E27-4E0C-BCC9-3F9197C8D5E4}" type="presParOf" srcId="{A0D264F5-919D-4B57-8C2A-3D16296C91E3}" destId="{E12A5907-7E0C-4511-A9EC-97D98E8C5281}" srcOrd="9" destOrd="0" presId="urn:microsoft.com/office/officeart/2008/layout/HexagonCluster"/>
    <dgm:cxn modelId="{B5D0B0E9-CEFC-4768-8A69-0B5AF2473281}" type="presParOf" srcId="{E12A5907-7E0C-4511-A9EC-97D98E8C5281}" destId="{333F3109-A1A4-41F1-8F10-6C46DE75539B}" srcOrd="0" destOrd="0" presId="urn:microsoft.com/office/officeart/2008/layout/HexagonCluster"/>
    <dgm:cxn modelId="{85F5E19C-1861-4A41-8682-731937DA48EE}" type="presParOf" srcId="{A0D264F5-919D-4B57-8C2A-3D16296C91E3}" destId="{9565A68C-8566-4310-BD0D-9E0F0499ABD1}" srcOrd="10" destOrd="0" presId="urn:microsoft.com/office/officeart/2008/layout/HexagonCluster"/>
    <dgm:cxn modelId="{0DD3F080-1F26-487E-96A4-8F894A56C006}" type="presParOf" srcId="{9565A68C-8566-4310-BD0D-9E0F0499ABD1}" destId="{DE5E8AB4-4731-4772-BDED-AB5E064DCE70}" srcOrd="0" destOrd="0" presId="urn:microsoft.com/office/officeart/2008/layout/HexagonCluster"/>
    <dgm:cxn modelId="{8E6B0859-3A30-4DD3-8151-88E6ACED9D38}" type="presParOf" srcId="{A0D264F5-919D-4B57-8C2A-3D16296C91E3}" destId="{D9E1BCC5-0427-4D98-A71A-0008093D591F}" srcOrd="11" destOrd="0" presId="urn:microsoft.com/office/officeart/2008/layout/HexagonCluster"/>
    <dgm:cxn modelId="{D173A7E1-F809-45E9-AA22-24A9DB0B2E6B}" type="presParOf" srcId="{D9E1BCC5-0427-4D98-A71A-0008093D591F}" destId="{D95DC1D9-DF2B-4EDA-8C5D-2B235F831B86}" srcOrd="0" destOrd="0" presId="urn:microsoft.com/office/officeart/2008/layout/HexagonCluster"/>
    <dgm:cxn modelId="{D6C43DF5-D4E7-4DAC-AC88-8A4174694856}" type="presParOf" srcId="{A0D264F5-919D-4B57-8C2A-3D16296C91E3}" destId="{52C8D46E-C1B4-4619-93A1-D2C8CBF4D853}" srcOrd="12" destOrd="0" presId="urn:microsoft.com/office/officeart/2008/layout/HexagonCluster"/>
    <dgm:cxn modelId="{249A86DD-780B-4DD5-831F-EB0CC037DAA4}" type="presParOf" srcId="{52C8D46E-C1B4-4619-93A1-D2C8CBF4D853}" destId="{4B5A1C42-B68D-429A-B6CD-F6B6C9D601F8}" srcOrd="0" destOrd="0" presId="urn:microsoft.com/office/officeart/2008/layout/HexagonCluster"/>
    <dgm:cxn modelId="{91ACD2A8-FA4A-416E-9CB9-1C08AD0669F4}" type="presParOf" srcId="{A0D264F5-919D-4B57-8C2A-3D16296C91E3}" destId="{7451E442-EB8A-4EDF-AF8F-E280BBAECE0C}" srcOrd="13" destOrd="0" presId="urn:microsoft.com/office/officeart/2008/layout/HexagonCluster"/>
    <dgm:cxn modelId="{50237FE3-1FE7-49ED-9E48-3E82D2DADBB1}" type="presParOf" srcId="{7451E442-EB8A-4EDF-AF8F-E280BBAECE0C}" destId="{DF1A3685-A755-4407-B7CA-93E32565EA02}" srcOrd="0" destOrd="0" presId="urn:microsoft.com/office/officeart/2008/layout/HexagonCluster"/>
    <dgm:cxn modelId="{0AD32B61-9166-46AF-A625-934E9EEBAA14}" type="presParOf" srcId="{A0D264F5-919D-4B57-8C2A-3D16296C91E3}" destId="{C388E62E-DFAA-4B38-AE6E-15520755D685}" srcOrd="14" destOrd="0" presId="urn:microsoft.com/office/officeart/2008/layout/HexagonCluster"/>
    <dgm:cxn modelId="{43DF441B-02F5-48D5-9CE5-26B3529EDD93}" type="presParOf" srcId="{C388E62E-DFAA-4B38-AE6E-15520755D685}" destId="{35E03BA6-8A72-46C0-AB6A-E5EF9F05C4FE}" srcOrd="0" destOrd="0" presId="urn:microsoft.com/office/officeart/2008/layout/HexagonCluster"/>
    <dgm:cxn modelId="{94C9624F-5717-405A-A94F-C9289AB97A0A}" type="presParOf" srcId="{A0D264F5-919D-4B57-8C2A-3D16296C91E3}" destId="{98E31359-B63F-43DE-92E8-953F08BB5428}" srcOrd="15" destOrd="0" presId="urn:microsoft.com/office/officeart/2008/layout/HexagonCluster"/>
    <dgm:cxn modelId="{511255FF-5EB7-40DD-9441-E2DEBEBA5024}" type="presParOf" srcId="{98E31359-B63F-43DE-92E8-953F08BB5428}" destId="{14AA57AB-B439-40A2-9FBC-11B213478D06}" srcOrd="0" destOrd="0" presId="urn:microsoft.com/office/officeart/2008/layout/Hexagon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2127F5C-5D9E-47AE-8377-C58C994EACB1}" type="doc">
      <dgm:prSet loTypeId="urn:microsoft.com/office/officeart/2005/8/layout/pList2" loCatId="list" qsTypeId="urn:microsoft.com/office/officeart/2005/8/quickstyle/simple1" qsCatId="simple" csTypeId="urn:microsoft.com/office/officeart/2005/8/colors/colorful3" csCatId="colorful" phldr="1"/>
      <dgm:spPr/>
      <dgm:t>
        <a:bodyPr/>
        <a:lstStyle/>
        <a:p>
          <a:endParaRPr lang="tr-TR"/>
        </a:p>
      </dgm:t>
    </dgm:pt>
    <dgm:pt modelId="{D29EB9EC-43E3-46BE-8ADF-A445F8A7A96C}">
      <dgm:prSet/>
      <dgm:spPr/>
      <dgm:t>
        <a:bodyPr/>
        <a:lstStyle/>
        <a:p>
          <a:r>
            <a:rPr lang="tr-TR" b="1" dirty="0"/>
            <a:t>YEDAM </a:t>
          </a:r>
          <a:r>
            <a:rPr lang="tr-TR" b="1" dirty="0" err="1"/>
            <a:t>Atölye’de</a:t>
          </a:r>
          <a:r>
            <a:rPr lang="tr-TR" b="1" dirty="0"/>
            <a:t> Amaç </a:t>
          </a:r>
        </a:p>
      </dgm:t>
    </dgm:pt>
    <dgm:pt modelId="{14A09477-A62F-4E9D-809A-AC6811A069FC}" type="parTrans" cxnId="{7CB0E5D6-C94A-402D-96F0-3D845CF71896}">
      <dgm:prSet/>
      <dgm:spPr/>
      <dgm:t>
        <a:bodyPr/>
        <a:lstStyle/>
        <a:p>
          <a:endParaRPr lang="tr-TR"/>
        </a:p>
      </dgm:t>
    </dgm:pt>
    <dgm:pt modelId="{CA93D372-61D3-4BCE-926E-CB672EC2F22D}" type="sibTrans" cxnId="{7CB0E5D6-C94A-402D-96F0-3D845CF71896}">
      <dgm:prSet/>
      <dgm:spPr/>
      <dgm:t>
        <a:bodyPr/>
        <a:lstStyle/>
        <a:p>
          <a:endParaRPr lang="tr-TR"/>
        </a:p>
      </dgm:t>
    </dgm:pt>
    <dgm:pt modelId="{2D944C46-02A9-4345-9826-895AFC6C35D4}">
      <dgm:prSet/>
      <dgm:spPr/>
      <dgm:t>
        <a:bodyPr/>
        <a:lstStyle/>
        <a:p>
          <a:r>
            <a:rPr lang="tr-TR"/>
            <a:t>Alkol ve madde kullanımına bağlı olarak azalan veya kaybolan yaşam becerilerinin  tekrar kazandırılması</a:t>
          </a:r>
        </a:p>
      </dgm:t>
    </dgm:pt>
    <dgm:pt modelId="{61968CAA-159A-4AF7-846D-ABB13E701DAE}" type="parTrans" cxnId="{F4EABF37-9C4E-421B-B22D-727A3004C0C1}">
      <dgm:prSet/>
      <dgm:spPr/>
      <dgm:t>
        <a:bodyPr/>
        <a:lstStyle/>
        <a:p>
          <a:endParaRPr lang="tr-TR"/>
        </a:p>
      </dgm:t>
    </dgm:pt>
    <dgm:pt modelId="{AFB0581C-B73C-4439-A649-C259C8160E1A}" type="sibTrans" cxnId="{F4EABF37-9C4E-421B-B22D-727A3004C0C1}">
      <dgm:prSet/>
      <dgm:spPr/>
      <dgm:t>
        <a:bodyPr/>
        <a:lstStyle/>
        <a:p>
          <a:endParaRPr lang="tr-TR"/>
        </a:p>
      </dgm:t>
    </dgm:pt>
    <dgm:pt modelId="{55EF418D-0B16-4FF3-9B9B-F1B74CCBF2E9}">
      <dgm:prSet/>
      <dgm:spPr/>
      <dgm:t>
        <a:bodyPr/>
        <a:lstStyle/>
        <a:p>
          <a:r>
            <a:rPr lang="tr-TR"/>
            <a:t>Tekrar kullanımı önleme</a:t>
          </a:r>
        </a:p>
      </dgm:t>
    </dgm:pt>
    <dgm:pt modelId="{E12FEB1E-DB4F-4238-87E6-5427CE9EB6BD}" type="parTrans" cxnId="{A5665E7E-B528-462D-BEBD-E3AF39D56A61}">
      <dgm:prSet/>
      <dgm:spPr/>
      <dgm:t>
        <a:bodyPr/>
        <a:lstStyle/>
        <a:p>
          <a:endParaRPr lang="tr-TR"/>
        </a:p>
      </dgm:t>
    </dgm:pt>
    <dgm:pt modelId="{6AE88EEE-E2A4-4343-9331-114CDF4D0F0B}" type="sibTrans" cxnId="{A5665E7E-B528-462D-BEBD-E3AF39D56A61}">
      <dgm:prSet/>
      <dgm:spPr/>
      <dgm:t>
        <a:bodyPr/>
        <a:lstStyle/>
        <a:p>
          <a:endParaRPr lang="tr-TR"/>
        </a:p>
      </dgm:t>
    </dgm:pt>
    <dgm:pt modelId="{279A784D-4A0A-4B57-A3A8-E11A6B662C90}">
      <dgm:prSet/>
      <dgm:spPr/>
      <dgm:t>
        <a:bodyPr/>
        <a:lstStyle/>
        <a:p>
          <a:r>
            <a:rPr lang="tr-TR"/>
            <a:t>Danışanların boş zamanlarını değerlendirmelerini sağlama</a:t>
          </a:r>
        </a:p>
      </dgm:t>
    </dgm:pt>
    <dgm:pt modelId="{3B5179FC-1CCE-43E6-9857-B6D718A9CAD1}" type="parTrans" cxnId="{8E4FB6A7-8F3E-4261-8968-AB865D10C369}">
      <dgm:prSet/>
      <dgm:spPr/>
      <dgm:t>
        <a:bodyPr/>
        <a:lstStyle/>
        <a:p>
          <a:endParaRPr lang="tr-TR"/>
        </a:p>
      </dgm:t>
    </dgm:pt>
    <dgm:pt modelId="{CEF9F71D-65AB-449E-84C5-4731725AD6C4}" type="sibTrans" cxnId="{8E4FB6A7-8F3E-4261-8968-AB865D10C369}">
      <dgm:prSet/>
      <dgm:spPr/>
      <dgm:t>
        <a:bodyPr/>
        <a:lstStyle/>
        <a:p>
          <a:endParaRPr lang="tr-TR"/>
        </a:p>
      </dgm:t>
    </dgm:pt>
    <dgm:pt modelId="{3A0FB1E4-ADAA-4325-8ED5-CA364CEB2BE8}">
      <dgm:prSet/>
      <dgm:spPr/>
      <dgm:t>
        <a:bodyPr/>
        <a:lstStyle/>
        <a:p>
          <a:r>
            <a:rPr lang="tr-TR"/>
            <a:t>Meslek edindirme faaliyetlerinin gerçekleştirilmesi </a:t>
          </a:r>
        </a:p>
      </dgm:t>
    </dgm:pt>
    <dgm:pt modelId="{63DA2AFF-764A-45DB-80F9-0CBC9B16E235}" type="parTrans" cxnId="{5958233C-9909-4BE2-BD9E-339912D31ABB}">
      <dgm:prSet/>
      <dgm:spPr/>
      <dgm:t>
        <a:bodyPr/>
        <a:lstStyle/>
        <a:p>
          <a:endParaRPr lang="tr-TR"/>
        </a:p>
      </dgm:t>
    </dgm:pt>
    <dgm:pt modelId="{793D8650-49B2-49F3-9414-F41BF21AFB65}" type="sibTrans" cxnId="{5958233C-9909-4BE2-BD9E-339912D31ABB}">
      <dgm:prSet/>
      <dgm:spPr/>
      <dgm:t>
        <a:bodyPr/>
        <a:lstStyle/>
        <a:p>
          <a:endParaRPr lang="tr-TR"/>
        </a:p>
      </dgm:t>
    </dgm:pt>
    <dgm:pt modelId="{BE450E8A-D2DC-412C-9195-2903D0503A8F}" type="pres">
      <dgm:prSet presAssocID="{D2127F5C-5D9E-47AE-8377-C58C994EACB1}" presName="Name0" presStyleCnt="0">
        <dgm:presLayoutVars>
          <dgm:dir/>
          <dgm:resizeHandles val="exact"/>
        </dgm:presLayoutVars>
      </dgm:prSet>
      <dgm:spPr/>
      <dgm:t>
        <a:bodyPr/>
        <a:lstStyle/>
        <a:p>
          <a:endParaRPr lang="tr-TR"/>
        </a:p>
      </dgm:t>
    </dgm:pt>
    <dgm:pt modelId="{4FC49B40-0253-4E3C-9CE8-AF5981B721F6}" type="pres">
      <dgm:prSet presAssocID="{D2127F5C-5D9E-47AE-8377-C58C994EACB1}" presName="bkgdShp" presStyleLbl="alignAccFollowNode1" presStyleIdx="0" presStyleCnt="1"/>
      <dgm:spPr/>
    </dgm:pt>
    <dgm:pt modelId="{485FA425-34AC-449A-8A5E-65C93C89A925}" type="pres">
      <dgm:prSet presAssocID="{D2127F5C-5D9E-47AE-8377-C58C994EACB1}" presName="linComp" presStyleCnt="0"/>
      <dgm:spPr/>
    </dgm:pt>
    <dgm:pt modelId="{0020167F-8298-4E53-89E5-7E8C1E55218F}" type="pres">
      <dgm:prSet presAssocID="{D29EB9EC-43E3-46BE-8ADF-A445F8A7A96C}" presName="compNode" presStyleCnt="0"/>
      <dgm:spPr/>
    </dgm:pt>
    <dgm:pt modelId="{1C7A0049-460F-450D-A374-2EAA3498318A}" type="pres">
      <dgm:prSet presAssocID="{D29EB9EC-43E3-46BE-8ADF-A445F8A7A96C}" presName="node" presStyleLbl="node1" presStyleIdx="0" presStyleCnt="1" custLinFactNeighborX="-148" custLinFactNeighborY="9751">
        <dgm:presLayoutVars>
          <dgm:bulletEnabled val="1"/>
        </dgm:presLayoutVars>
      </dgm:prSet>
      <dgm:spPr/>
      <dgm:t>
        <a:bodyPr/>
        <a:lstStyle/>
        <a:p>
          <a:endParaRPr lang="tr-TR"/>
        </a:p>
      </dgm:t>
    </dgm:pt>
    <dgm:pt modelId="{0F5966A5-C2D5-45C8-B188-545B1856F4CE}" type="pres">
      <dgm:prSet presAssocID="{D29EB9EC-43E3-46BE-8ADF-A445F8A7A96C}" presName="invisiNode" presStyleLbl="node1" presStyleIdx="0" presStyleCnt="1"/>
      <dgm:spPr/>
    </dgm:pt>
    <dgm:pt modelId="{62A108D3-614B-4024-8ECB-09F0D02EFDA8}" type="pres">
      <dgm:prSet presAssocID="{D29EB9EC-43E3-46BE-8ADF-A445F8A7A96C}" presName="imagNode" presStyleLbl="fgImgPlace1" presStyleIdx="0" presStyleCnt="1" custScaleX="104191" custScaleY="210167" custLinFactNeighborX="-698" custLinFactNeighborY="2004"/>
      <dgm:spPr>
        <a:blipFill>
          <a:blip xmlns:r="http://schemas.openxmlformats.org/officeDocument/2006/relationships" r:embed="rId1">
            <a:extLst>
              <a:ext uri="{28A0092B-C50C-407E-A947-70E740481C1C}">
                <a14:useLocalDpi xmlns:a14="http://schemas.microsoft.com/office/drawing/2010/main" val="0"/>
              </a:ext>
            </a:extLst>
          </a:blip>
          <a:srcRect/>
          <a:stretch>
            <a:fillRect t="-59000" b="-59000"/>
          </a:stretch>
        </a:blipFill>
      </dgm:spPr>
      <dgm:t>
        <a:bodyPr/>
        <a:lstStyle/>
        <a:p>
          <a:endParaRPr lang="tr-TR"/>
        </a:p>
      </dgm:t>
    </dgm:pt>
  </dgm:ptLst>
  <dgm:cxnLst>
    <dgm:cxn modelId="{5E0CEDC5-E687-4DA6-AFFB-A59F9894C1D6}" type="presOf" srcId="{279A784D-4A0A-4B57-A3A8-E11A6B662C90}" destId="{1C7A0049-460F-450D-A374-2EAA3498318A}" srcOrd="0" destOrd="3" presId="urn:microsoft.com/office/officeart/2005/8/layout/pList2"/>
    <dgm:cxn modelId="{7CB0E5D6-C94A-402D-96F0-3D845CF71896}" srcId="{D2127F5C-5D9E-47AE-8377-C58C994EACB1}" destId="{D29EB9EC-43E3-46BE-8ADF-A445F8A7A96C}" srcOrd="0" destOrd="0" parTransId="{14A09477-A62F-4E9D-809A-AC6811A069FC}" sibTransId="{CA93D372-61D3-4BCE-926E-CB672EC2F22D}"/>
    <dgm:cxn modelId="{AD525488-6F00-4986-A4EE-13723C2B1FBF}" type="presOf" srcId="{2D944C46-02A9-4345-9826-895AFC6C35D4}" destId="{1C7A0049-460F-450D-A374-2EAA3498318A}" srcOrd="0" destOrd="1" presId="urn:microsoft.com/office/officeart/2005/8/layout/pList2"/>
    <dgm:cxn modelId="{5958233C-9909-4BE2-BD9E-339912D31ABB}" srcId="{D29EB9EC-43E3-46BE-8ADF-A445F8A7A96C}" destId="{3A0FB1E4-ADAA-4325-8ED5-CA364CEB2BE8}" srcOrd="3" destOrd="0" parTransId="{63DA2AFF-764A-45DB-80F9-0CBC9B16E235}" sibTransId="{793D8650-49B2-49F3-9414-F41BF21AFB65}"/>
    <dgm:cxn modelId="{8E4FB6A7-8F3E-4261-8968-AB865D10C369}" srcId="{D29EB9EC-43E3-46BE-8ADF-A445F8A7A96C}" destId="{279A784D-4A0A-4B57-A3A8-E11A6B662C90}" srcOrd="2" destOrd="0" parTransId="{3B5179FC-1CCE-43E6-9857-B6D718A9CAD1}" sibTransId="{CEF9F71D-65AB-449E-84C5-4731725AD6C4}"/>
    <dgm:cxn modelId="{29DF262C-4C08-4A00-92A3-417A4633BA69}" type="presOf" srcId="{D2127F5C-5D9E-47AE-8377-C58C994EACB1}" destId="{BE450E8A-D2DC-412C-9195-2903D0503A8F}" srcOrd="0" destOrd="0" presId="urn:microsoft.com/office/officeart/2005/8/layout/pList2"/>
    <dgm:cxn modelId="{54E1F61F-CDB8-446B-9782-892479FB35B4}" type="presOf" srcId="{3A0FB1E4-ADAA-4325-8ED5-CA364CEB2BE8}" destId="{1C7A0049-460F-450D-A374-2EAA3498318A}" srcOrd="0" destOrd="4" presId="urn:microsoft.com/office/officeart/2005/8/layout/pList2"/>
    <dgm:cxn modelId="{EB15EE46-3DEC-4A65-9BDD-B7E9643F067B}" type="presOf" srcId="{55EF418D-0B16-4FF3-9B9B-F1B74CCBF2E9}" destId="{1C7A0049-460F-450D-A374-2EAA3498318A}" srcOrd="0" destOrd="2" presId="urn:microsoft.com/office/officeart/2005/8/layout/pList2"/>
    <dgm:cxn modelId="{D9507421-0825-461E-8136-B81C54395839}" type="presOf" srcId="{D29EB9EC-43E3-46BE-8ADF-A445F8A7A96C}" destId="{1C7A0049-460F-450D-A374-2EAA3498318A}" srcOrd="0" destOrd="0" presId="urn:microsoft.com/office/officeart/2005/8/layout/pList2"/>
    <dgm:cxn modelId="{A5665E7E-B528-462D-BEBD-E3AF39D56A61}" srcId="{D29EB9EC-43E3-46BE-8ADF-A445F8A7A96C}" destId="{55EF418D-0B16-4FF3-9B9B-F1B74CCBF2E9}" srcOrd="1" destOrd="0" parTransId="{E12FEB1E-DB4F-4238-87E6-5427CE9EB6BD}" sibTransId="{6AE88EEE-E2A4-4343-9331-114CDF4D0F0B}"/>
    <dgm:cxn modelId="{F4EABF37-9C4E-421B-B22D-727A3004C0C1}" srcId="{D29EB9EC-43E3-46BE-8ADF-A445F8A7A96C}" destId="{2D944C46-02A9-4345-9826-895AFC6C35D4}" srcOrd="0" destOrd="0" parTransId="{61968CAA-159A-4AF7-846D-ABB13E701DAE}" sibTransId="{AFB0581C-B73C-4439-A649-C259C8160E1A}"/>
    <dgm:cxn modelId="{E8A9D4FC-39B3-4008-9A76-431849DCF1EF}" type="presParOf" srcId="{BE450E8A-D2DC-412C-9195-2903D0503A8F}" destId="{4FC49B40-0253-4E3C-9CE8-AF5981B721F6}" srcOrd="0" destOrd="0" presId="urn:microsoft.com/office/officeart/2005/8/layout/pList2"/>
    <dgm:cxn modelId="{704A461E-D5B3-427D-86E0-FB5416BB5DE3}" type="presParOf" srcId="{BE450E8A-D2DC-412C-9195-2903D0503A8F}" destId="{485FA425-34AC-449A-8A5E-65C93C89A925}" srcOrd="1" destOrd="0" presId="urn:microsoft.com/office/officeart/2005/8/layout/pList2"/>
    <dgm:cxn modelId="{3A284AC5-AD75-430D-8502-DC3E014667AE}" type="presParOf" srcId="{485FA425-34AC-449A-8A5E-65C93C89A925}" destId="{0020167F-8298-4E53-89E5-7E8C1E55218F}" srcOrd="0" destOrd="0" presId="urn:microsoft.com/office/officeart/2005/8/layout/pList2"/>
    <dgm:cxn modelId="{B7A4F295-09A0-40CE-B5A5-2DA5599C288D}" type="presParOf" srcId="{0020167F-8298-4E53-89E5-7E8C1E55218F}" destId="{1C7A0049-460F-450D-A374-2EAA3498318A}" srcOrd="0" destOrd="0" presId="urn:microsoft.com/office/officeart/2005/8/layout/pList2"/>
    <dgm:cxn modelId="{9360A47B-58FB-4B64-A955-31DCDDB0BCA0}" type="presParOf" srcId="{0020167F-8298-4E53-89E5-7E8C1E55218F}" destId="{0F5966A5-C2D5-45C8-B188-545B1856F4CE}" srcOrd="1" destOrd="0" presId="urn:microsoft.com/office/officeart/2005/8/layout/pList2"/>
    <dgm:cxn modelId="{A4A64F5A-6FC5-4936-81CA-C3D6E29480C5}" type="presParOf" srcId="{0020167F-8298-4E53-89E5-7E8C1E55218F}" destId="{62A108D3-614B-4024-8ECB-09F0D02EFDA8}"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F6639D3-7178-4428-9809-6FB8102AB1B8}" type="doc">
      <dgm:prSet loTypeId="urn:microsoft.com/office/officeart/2005/8/layout/bProcess4" loCatId="process" qsTypeId="urn:microsoft.com/office/officeart/2005/8/quickstyle/simple1" qsCatId="simple" csTypeId="urn:microsoft.com/office/officeart/2005/8/colors/colorful3" csCatId="colorful" phldr="1"/>
      <dgm:spPr/>
      <dgm:t>
        <a:bodyPr/>
        <a:lstStyle/>
        <a:p>
          <a:endParaRPr lang="tr-TR"/>
        </a:p>
      </dgm:t>
    </dgm:pt>
    <dgm:pt modelId="{0A099E8E-D5D0-4358-B10A-950A39FF424A}">
      <dgm:prSet custT="1"/>
      <dgm:spPr/>
      <dgm:t>
        <a:bodyPr/>
        <a:lstStyle/>
        <a:p>
          <a:pPr rtl="0"/>
          <a:r>
            <a:rPr lang="tr-TR" sz="1600" b="1" dirty="0"/>
            <a:t>YEDAMSOFT  KİG</a:t>
          </a:r>
        </a:p>
      </dgm:t>
    </dgm:pt>
    <dgm:pt modelId="{306D2181-C9B9-4819-83EE-2CCCFE52A661}" type="parTrans" cxnId="{527AF2DE-4694-4473-AE7F-D50852238051}">
      <dgm:prSet/>
      <dgm:spPr/>
      <dgm:t>
        <a:bodyPr/>
        <a:lstStyle/>
        <a:p>
          <a:endParaRPr lang="tr-TR" sz="1600" b="1"/>
        </a:p>
      </dgm:t>
    </dgm:pt>
    <dgm:pt modelId="{91CEE7EA-EC47-4B95-A7DF-3E1802DFE4C1}" type="sibTrans" cxnId="{527AF2DE-4694-4473-AE7F-D50852238051}">
      <dgm:prSet/>
      <dgm:spPr/>
      <dgm:t>
        <a:bodyPr/>
        <a:lstStyle/>
        <a:p>
          <a:endParaRPr lang="tr-TR" sz="1600" b="1"/>
        </a:p>
      </dgm:t>
    </dgm:pt>
    <dgm:pt modelId="{30799D7F-8E94-46C4-AAF4-3BC4C6ED8C77}">
      <dgm:prSet custT="1"/>
      <dgm:spPr/>
      <dgm:t>
        <a:bodyPr/>
        <a:lstStyle/>
        <a:p>
          <a:pPr rtl="0"/>
          <a:r>
            <a:rPr lang="tr-TR" sz="1600" b="1" dirty="0"/>
            <a:t>YEDAMSOFT  SHR</a:t>
          </a:r>
        </a:p>
      </dgm:t>
    </dgm:pt>
    <dgm:pt modelId="{0B209C9B-3C14-4F57-BC78-B7B78A03F21D}" type="parTrans" cxnId="{8D500574-7E6B-47C1-9C08-222106C6AA7D}">
      <dgm:prSet/>
      <dgm:spPr/>
      <dgm:t>
        <a:bodyPr/>
        <a:lstStyle/>
        <a:p>
          <a:endParaRPr lang="tr-TR" sz="1600" b="1"/>
        </a:p>
      </dgm:t>
    </dgm:pt>
    <dgm:pt modelId="{9ADFD027-346F-47C2-AA85-FADEF161D14D}" type="sibTrans" cxnId="{8D500574-7E6B-47C1-9C08-222106C6AA7D}">
      <dgm:prSet/>
      <dgm:spPr/>
      <dgm:t>
        <a:bodyPr/>
        <a:lstStyle/>
        <a:p>
          <a:endParaRPr lang="tr-TR" sz="1600" b="1"/>
        </a:p>
      </dgm:t>
    </dgm:pt>
    <dgm:pt modelId="{0CB7014B-3951-4F60-8B9B-13F812D67F37}">
      <dgm:prSet custT="1"/>
      <dgm:spPr/>
      <dgm:t>
        <a:bodyPr/>
        <a:lstStyle/>
        <a:p>
          <a:pPr rtl="0"/>
          <a:r>
            <a:rPr lang="tr-TR" sz="1600" b="1" dirty="0"/>
            <a:t>İzlem Formu  Seyir Raporlama</a:t>
          </a:r>
        </a:p>
      </dgm:t>
    </dgm:pt>
    <dgm:pt modelId="{5FF79EE6-169C-4771-9AA5-F20FEAC470AC}" type="parTrans" cxnId="{ED575B52-1074-43BD-8BFE-6A730D564D7A}">
      <dgm:prSet/>
      <dgm:spPr/>
      <dgm:t>
        <a:bodyPr/>
        <a:lstStyle/>
        <a:p>
          <a:endParaRPr lang="tr-TR" sz="1600" b="1"/>
        </a:p>
      </dgm:t>
    </dgm:pt>
    <dgm:pt modelId="{F50131A5-B364-4B2B-92AA-567404A430AB}" type="sibTrans" cxnId="{ED575B52-1074-43BD-8BFE-6A730D564D7A}">
      <dgm:prSet/>
      <dgm:spPr/>
      <dgm:t>
        <a:bodyPr/>
        <a:lstStyle/>
        <a:p>
          <a:endParaRPr lang="tr-TR" sz="1600" b="1"/>
        </a:p>
      </dgm:t>
    </dgm:pt>
    <dgm:pt modelId="{53C91B48-989B-4AC8-8725-5F110097D178}">
      <dgm:prSet custT="1"/>
      <dgm:spPr/>
      <dgm:t>
        <a:bodyPr/>
        <a:lstStyle/>
        <a:p>
          <a:pPr rtl="0"/>
          <a:r>
            <a:rPr lang="tr-TR" sz="1600" b="1"/>
            <a:t>Hizmet Raporları İstatistikleri</a:t>
          </a:r>
        </a:p>
      </dgm:t>
    </dgm:pt>
    <dgm:pt modelId="{9F054A96-A267-460F-A687-C5727F8196EF}" type="parTrans" cxnId="{FDB4BD3A-A796-4512-9E9C-9A1D51DB2E51}">
      <dgm:prSet/>
      <dgm:spPr/>
      <dgm:t>
        <a:bodyPr/>
        <a:lstStyle/>
        <a:p>
          <a:endParaRPr lang="tr-TR" sz="1600" b="1"/>
        </a:p>
      </dgm:t>
    </dgm:pt>
    <dgm:pt modelId="{997D54F1-0FCD-4E68-9556-1131739BB249}" type="sibTrans" cxnId="{FDB4BD3A-A796-4512-9E9C-9A1D51DB2E51}">
      <dgm:prSet/>
      <dgm:spPr/>
      <dgm:t>
        <a:bodyPr/>
        <a:lstStyle/>
        <a:p>
          <a:endParaRPr lang="tr-TR" sz="1600" b="1"/>
        </a:p>
      </dgm:t>
    </dgm:pt>
    <dgm:pt modelId="{13160C0F-17E2-4D24-B212-C13FAB3A6F41}">
      <dgm:prSet custT="1"/>
      <dgm:spPr/>
      <dgm:t>
        <a:bodyPr/>
        <a:lstStyle/>
        <a:p>
          <a:pPr rtl="0"/>
          <a:r>
            <a:rPr lang="tr-TR" sz="1600" b="1"/>
            <a:t>Tedavi Ekibi Bilgi Aktarım Kaynağı</a:t>
          </a:r>
        </a:p>
      </dgm:t>
    </dgm:pt>
    <dgm:pt modelId="{A6A7C421-9B04-4274-A750-BCC7146FAE4C}" type="parTrans" cxnId="{21F9C49F-313F-4613-8443-2C4342F31C50}">
      <dgm:prSet/>
      <dgm:spPr/>
      <dgm:t>
        <a:bodyPr/>
        <a:lstStyle/>
        <a:p>
          <a:endParaRPr lang="tr-TR" sz="1600" b="1"/>
        </a:p>
      </dgm:t>
    </dgm:pt>
    <dgm:pt modelId="{E2A4C5BF-C02D-4E14-B8B2-398BF7C758A8}" type="sibTrans" cxnId="{21F9C49F-313F-4613-8443-2C4342F31C50}">
      <dgm:prSet/>
      <dgm:spPr/>
      <dgm:t>
        <a:bodyPr/>
        <a:lstStyle/>
        <a:p>
          <a:endParaRPr lang="tr-TR" sz="1600" b="1"/>
        </a:p>
      </dgm:t>
    </dgm:pt>
    <dgm:pt modelId="{DF682939-5DB7-4EEB-86CD-9B04FEE3E91F}">
      <dgm:prSet custT="1"/>
      <dgm:spPr/>
      <dgm:t>
        <a:bodyPr/>
        <a:lstStyle/>
        <a:p>
          <a:pPr rtl="0"/>
          <a:r>
            <a:rPr lang="tr-TR" sz="1600" b="1"/>
            <a:t>Şubeler Arası Bilgi Entegrasyonu</a:t>
          </a:r>
        </a:p>
      </dgm:t>
    </dgm:pt>
    <dgm:pt modelId="{20686F6F-C185-4570-9260-94267049E988}" type="parTrans" cxnId="{1486D053-9291-4D19-AC5B-E3AF02101695}">
      <dgm:prSet/>
      <dgm:spPr/>
      <dgm:t>
        <a:bodyPr/>
        <a:lstStyle/>
        <a:p>
          <a:endParaRPr lang="tr-TR" sz="1600" b="1"/>
        </a:p>
      </dgm:t>
    </dgm:pt>
    <dgm:pt modelId="{A299FB06-FD60-4704-8CFE-6A2195BEC21C}" type="sibTrans" cxnId="{1486D053-9291-4D19-AC5B-E3AF02101695}">
      <dgm:prSet/>
      <dgm:spPr/>
      <dgm:t>
        <a:bodyPr/>
        <a:lstStyle/>
        <a:p>
          <a:endParaRPr lang="tr-TR" sz="1600" b="1"/>
        </a:p>
      </dgm:t>
    </dgm:pt>
    <dgm:pt modelId="{3C305E93-97E9-4561-A913-2455D7BE1C79}">
      <dgm:prSet custT="1"/>
      <dgm:spPr/>
      <dgm:t>
        <a:bodyPr/>
        <a:lstStyle/>
        <a:p>
          <a:pPr rtl="0"/>
          <a:r>
            <a:rPr lang="tr-TR" sz="1600" b="1" dirty="0"/>
            <a:t>Uzman Randevu Takip Takvimi</a:t>
          </a:r>
        </a:p>
      </dgm:t>
    </dgm:pt>
    <dgm:pt modelId="{676B7416-B344-415B-848A-D529C1FA5754}" type="parTrans" cxnId="{24BCD334-0B07-4E92-A3E7-B1DEBD87EB45}">
      <dgm:prSet/>
      <dgm:spPr/>
      <dgm:t>
        <a:bodyPr/>
        <a:lstStyle/>
        <a:p>
          <a:endParaRPr lang="tr-TR" sz="1600" b="1"/>
        </a:p>
      </dgm:t>
    </dgm:pt>
    <dgm:pt modelId="{6F2A1881-B0A4-43D1-A781-7D89F9EE4506}" type="sibTrans" cxnId="{24BCD334-0B07-4E92-A3E7-B1DEBD87EB45}">
      <dgm:prSet/>
      <dgm:spPr/>
      <dgm:t>
        <a:bodyPr/>
        <a:lstStyle/>
        <a:p>
          <a:endParaRPr lang="tr-TR" sz="1600" b="1"/>
        </a:p>
      </dgm:t>
    </dgm:pt>
    <dgm:pt modelId="{F07523C2-D895-49A6-8E13-4FAFAD723749}">
      <dgm:prSet custT="1"/>
      <dgm:spPr/>
      <dgm:t>
        <a:bodyPr/>
        <a:lstStyle/>
        <a:p>
          <a:pPr rtl="0"/>
          <a:r>
            <a:rPr lang="tr-TR" sz="1600" b="1"/>
            <a:t>Danışanlar için Geri Bildirim Sistemi</a:t>
          </a:r>
        </a:p>
      </dgm:t>
    </dgm:pt>
    <dgm:pt modelId="{BB6A14E5-05F9-46FF-BD4D-D37311EF979F}" type="parTrans" cxnId="{B4FF4FB6-3180-4A79-9515-21D3A984A05B}">
      <dgm:prSet/>
      <dgm:spPr/>
      <dgm:t>
        <a:bodyPr/>
        <a:lstStyle/>
        <a:p>
          <a:endParaRPr lang="tr-TR" sz="1600" b="1"/>
        </a:p>
      </dgm:t>
    </dgm:pt>
    <dgm:pt modelId="{7300771A-7F61-4242-9885-1C7502C5B131}" type="sibTrans" cxnId="{B4FF4FB6-3180-4A79-9515-21D3A984A05B}">
      <dgm:prSet/>
      <dgm:spPr/>
      <dgm:t>
        <a:bodyPr/>
        <a:lstStyle/>
        <a:p>
          <a:endParaRPr lang="tr-TR" sz="1600" b="1"/>
        </a:p>
      </dgm:t>
    </dgm:pt>
    <dgm:pt modelId="{EABB4092-3210-47EC-8FAB-14F26B4552D7}">
      <dgm:prSet custT="1"/>
      <dgm:spPr/>
      <dgm:t>
        <a:bodyPr/>
        <a:lstStyle/>
        <a:p>
          <a:pPr rtl="0"/>
          <a:r>
            <a:rPr lang="tr-TR" sz="1600" b="1"/>
            <a:t>Uzmanlara Yönelik Eğitim Modülü</a:t>
          </a:r>
        </a:p>
      </dgm:t>
    </dgm:pt>
    <dgm:pt modelId="{E71FA888-9C8B-4F13-AF07-9B7E7FF1F11D}" type="parTrans" cxnId="{BA7CD22E-5B81-4C30-A51E-D59F72CA350C}">
      <dgm:prSet/>
      <dgm:spPr/>
      <dgm:t>
        <a:bodyPr/>
        <a:lstStyle/>
        <a:p>
          <a:endParaRPr lang="tr-TR" sz="1600" b="1"/>
        </a:p>
      </dgm:t>
    </dgm:pt>
    <dgm:pt modelId="{D6790E6A-5EAC-4D3F-AE71-5CC31AFC3844}" type="sibTrans" cxnId="{BA7CD22E-5B81-4C30-A51E-D59F72CA350C}">
      <dgm:prSet/>
      <dgm:spPr/>
      <dgm:t>
        <a:bodyPr/>
        <a:lstStyle/>
        <a:p>
          <a:endParaRPr lang="tr-TR" sz="1600" b="1"/>
        </a:p>
      </dgm:t>
    </dgm:pt>
    <dgm:pt modelId="{CFB2EF5B-721D-4B62-A3C4-B19A89A4FCE5}">
      <dgm:prSet custT="1"/>
      <dgm:spPr/>
      <dgm:t>
        <a:bodyPr/>
        <a:lstStyle/>
        <a:p>
          <a:pPr rtl="0"/>
          <a:r>
            <a:rPr lang="tr-TR" sz="1600" b="1"/>
            <a:t>Değişim Defterleri Entegrasyonu</a:t>
          </a:r>
        </a:p>
      </dgm:t>
    </dgm:pt>
    <dgm:pt modelId="{2B35432E-D17B-4EEF-B14A-822C9CB0A772}" type="parTrans" cxnId="{B58A4CE3-1A43-4A22-B6FC-2583933AF942}">
      <dgm:prSet/>
      <dgm:spPr/>
      <dgm:t>
        <a:bodyPr/>
        <a:lstStyle/>
        <a:p>
          <a:endParaRPr lang="tr-TR" sz="1600" b="1"/>
        </a:p>
      </dgm:t>
    </dgm:pt>
    <dgm:pt modelId="{1C84AF86-F08D-497C-8F1F-D330F11512DA}" type="sibTrans" cxnId="{B58A4CE3-1A43-4A22-B6FC-2583933AF942}">
      <dgm:prSet/>
      <dgm:spPr/>
      <dgm:t>
        <a:bodyPr/>
        <a:lstStyle/>
        <a:p>
          <a:endParaRPr lang="tr-TR" sz="1600" b="1"/>
        </a:p>
      </dgm:t>
    </dgm:pt>
    <dgm:pt modelId="{9916FB3D-F74C-4166-A0D4-CA7355DC186C}" type="pres">
      <dgm:prSet presAssocID="{9F6639D3-7178-4428-9809-6FB8102AB1B8}" presName="Name0" presStyleCnt="0">
        <dgm:presLayoutVars>
          <dgm:dir/>
          <dgm:resizeHandles/>
        </dgm:presLayoutVars>
      </dgm:prSet>
      <dgm:spPr/>
      <dgm:t>
        <a:bodyPr/>
        <a:lstStyle/>
        <a:p>
          <a:endParaRPr lang="tr-TR"/>
        </a:p>
      </dgm:t>
    </dgm:pt>
    <dgm:pt modelId="{9186DD37-2A2D-4C98-8EC4-55F08E0B27EA}" type="pres">
      <dgm:prSet presAssocID="{0A099E8E-D5D0-4358-B10A-950A39FF424A}" presName="compNode" presStyleCnt="0"/>
      <dgm:spPr/>
    </dgm:pt>
    <dgm:pt modelId="{596C3B3F-652F-4118-A47B-0A8E2F344FD8}" type="pres">
      <dgm:prSet presAssocID="{0A099E8E-D5D0-4358-B10A-950A39FF424A}" presName="dummyConnPt" presStyleCnt="0"/>
      <dgm:spPr/>
    </dgm:pt>
    <dgm:pt modelId="{E7A8366F-15F5-4ECA-9971-06E167B5604D}" type="pres">
      <dgm:prSet presAssocID="{0A099E8E-D5D0-4358-B10A-950A39FF424A}" presName="node" presStyleLbl="node1" presStyleIdx="0" presStyleCnt="10">
        <dgm:presLayoutVars>
          <dgm:bulletEnabled val="1"/>
        </dgm:presLayoutVars>
      </dgm:prSet>
      <dgm:spPr/>
      <dgm:t>
        <a:bodyPr/>
        <a:lstStyle/>
        <a:p>
          <a:endParaRPr lang="tr-TR"/>
        </a:p>
      </dgm:t>
    </dgm:pt>
    <dgm:pt modelId="{5F3E3F40-079B-4CBD-B052-6F7C645BE5D7}" type="pres">
      <dgm:prSet presAssocID="{91CEE7EA-EC47-4B95-A7DF-3E1802DFE4C1}" presName="sibTrans" presStyleLbl="bgSibTrans2D1" presStyleIdx="0" presStyleCnt="9"/>
      <dgm:spPr/>
      <dgm:t>
        <a:bodyPr/>
        <a:lstStyle/>
        <a:p>
          <a:endParaRPr lang="tr-TR"/>
        </a:p>
      </dgm:t>
    </dgm:pt>
    <dgm:pt modelId="{ADA15763-9ED9-4A44-9477-7A0FE4422792}" type="pres">
      <dgm:prSet presAssocID="{30799D7F-8E94-46C4-AAF4-3BC4C6ED8C77}" presName="compNode" presStyleCnt="0"/>
      <dgm:spPr/>
    </dgm:pt>
    <dgm:pt modelId="{ED4B9058-BFDE-4A47-B1D7-34374E2063A4}" type="pres">
      <dgm:prSet presAssocID="{30799D7F-8E94-46C4-AAF4-3BC4C6ED8C77}" presName="dummyConnPt" presStyleCnt="0"/>
      <dgm:spPr/>
    </dgm:pt>
    <dgm:pt modelId="{92C5B87C-D261-4326-A9C4-76091579E076}" type="pres">
      <dgm:prSet presAssocID="{30799D7F-8E94-46C4-AAF4-3BC4C6ED8C77}" presName="node" presStyleLbl="node1" presStyleIdx="1" presStyleCnt="10">
        <dgm:presLayoutVars>
          <dgm:bulletEnabled val="1"/>
        </dgm:presLayoutVars>
      </dgm:prSet>
      <dgm:spPr/>
      <dgm:t>
        <a:bodyPr/>
        <a:lstStyle/>
        <a:p>
          <a:endParaRPr lang="tr-TR"/>
        </a:p>
      </dgm:t>
    </dgm:pt>
    <dgm:pt modelId="{3A5D42FC-598F-4E71-BF83-DB15FBE91ABB}" type="pres">
      <dgm:prSet presAssocID="{9ADFD027-346F-47C2-AA85-FADEF161D14D}" presName="sibTrans" presStyleLbl="bgSibTrans2D1" presStyleIdx="1" presStyleCnt="9"/>
      <dgm:spPr/>
      <dgm:t>
        <a:bodyPr/>
        <a:lstStyle/>
        <a:p>
          <a:endParaRPr lang="tr-TR"/>
        </a:p>
      </dgm:t>
    </dgm:pt>
    <dgm:pt modelId="{B84C7F02-B042-45C9-9826-B1BA482EDE4B}" type="pres">
      <dgm:prSet presAssocID="{0CB7014B-3951-4F60-8B9B-13F812D67F37}" presName="compNode" presStyleCnt="0"/>
      <dgm:spPr/>
    </dgm:pt>
    <dgm:pt modelId="{8F94CE23-2B49-4A59-A4C2-9F24559240EE}" type="pres">
      <dgm:prSet presAssocID="{0CB7014B-3951-4F60-8B9B-13F812D67F37}" presName="dummyConnPt" presStyleCnt="0"/>
      <dgm:spPr/>
    </dgm:pt>
    <dgm:pt modelId="{086A505A-A4C3-4086-BFD4-BB32DD2399CC}" type="pres">
      <dgm:prSet presAssocID="{0CB7014B-3951-4F60-8B9B-13F812D67F37}" presName="node" presStyleLbl="node1" presStyleIdx="2" presStyleCnt="10">
        <dgm:presLayoutVars>
          <dgm:bulletEnabled val="1"/>
        </dgm:presLayoutVars>
      </dgm:prSet>
      <dgm:spPr/>
      <dgm:t>
        <a:bodyPr/>
        <a:lstStyle/>
        <a:p>
          <a:endParaRPr lang="tr-TR"/>
        </a:p>
      </dgm:t>
    </dgm:pt>
    <dgm:pt modelId="{608C9884-88E8-404E-A5DF-67E1103A3E54}" type="pres">
      <dgm:prSet presAssocID="{F50131A5-B364-4B2B-92AA-567404A430AB}" presName="sibTrans" presStyleLbl="bgSibTrans2D1" presStyleIdx="2" presStyleCnt="9"/>
      <dgm:spPr/>
      <dgm:t>
        <a:bodyPr/>
        <a:lstStyle/>
        <a:p>
          <a:endParaRPr lang="tr-TR"/>
        </a:p>
      </dgm:t>
    </dgm:pt>
    <dgm:pt modelId="{42F1BCE7-39D5-46BF-9D77-4801A4C67AFD}" type="pres">
      <dgm:prSet presAssocID="{53C91B48-989B-4AC8-8725-5F110097D178}" presName="compNode" presStyleCnt="0"/>
      <dgm:spPr/>
    </dgm:pt>
    <dgm:pt modelId="{BFC99F9B-BE81-44ED-8FF7-C42399CF3146}" type="pres">
      <dgm:prSet presAssocID="{53C91B48-989B-4AC8-8725-5F110097D178}" presName="dummyConnPt" presStyleCnt="0"/>
      <dgm:spPr/>
    </dgm:pt>
    <dgm:pt modelId="{ECEAF6F6-F860-43B4-A6FA-ABA6F24D87A9}" type="pres">
      <dgm:prSet presAssocID="{53C91B48-989B-4AC8-8725-5F110097D178}" presName="node" presStyleLbl="node1" presStyleIdx="3" presStyleCnt="10">
        <dgm:presLayoutVars>
          <dgm:bulletEnabled val="1"/>
        </dgm:presLayoutVars>
      </dgm:prSet>
      <dgm:spPr/>
      <dgm:t>
        <a:bodyPr/>
        <a:lstStyle/>
        <a:p>
          <a:endParaRPr lang="tr-TR"/>
        </a:p>
      </dgm:t>
    </dgm:pt>
    <dgm:pt modelId="{BFE7911E-5FB6-447E-BB2F-B443533CBFF4}" type="pres">
      <dgm:prSet presAssocID="{997D54F1-0FCD-4E68-9556-1131739BB249}" presName="sibTrans" presStyleLbl="bgSibTrans2D1" presStyleIdx="3" presStyleCnt="9"/>
      <dgm:spPr/>
      <dgm:t>
        <a:bodyPr/>
        <a:lstStyle/>
        <a:p>
          <a:endParaRPr lang="tr-TR"/>
        </a:p>
      </dgm:t>
    </dgm:pt>
    <dgm:pt modelId="{9946C278-CB95-451F-AA25-C41E2969449F}" type="pres">
      <dgm:prSet presAssocID="{13160C0F-17E2-4D24-B212-C13FAB3A6F41}" presName="compNode" presStyleCnt="0"/>
      <dgm:spPr/>
    </dgm:pt>
    <dgm:pt modelId="{E521A93F-BC50-4FA8-8A8B-830197AB1C9D}" type="pres">
      <dgm:prSet presAssocID="{13160C0F-17E2-4D24-B212-C13FAB3A6F41}" presName="dummyConnPt" presStyleCnt="0"/>
      <dgm:spPr/>
    </dgm:pt>
    <dgm:pt modelId="{02B7CD9B-7F53-4C23-837D-380A2D30E962}" type="pres">
      <dgm:prSet presAssocID="{13160C0F-17E2-4D24-B212-C13FAB3A6F41}" presName="node" presStyleLbl="node1" presStyleIdx="4" presStyleCnt="10">
        <dgm:presLayoutVars>
          <dgm:bulletEnabled val="1"/>
        </dgm:presLayoutVars>
      </dgm:prSet>
      <dgm:spPr/>
      <dgm:t>
        <a:bodyPr/>
        <a:lstStyle/>
        <a:p>
          <a:endParaRPr lang="tr-TR"/>
        </a:p>
      </dgm:t>
    </dgm:pt>
    <dgm:pt modelId="{DFA9292F-92BA-4CF8-A9F2-666DF298AEC6}" type="pres">
      <dgm:prSet presAssocID="{E2A4C5BF-C02D-4E14-B8B2-398BF7C758A8}" presName="sibTrans" presStyleLbl="bgSibTrans2D1" presStyleIdx="4" presStyleCnt="9"/>
      <dgm:spPr/>
      <dgm:t>
        <a:bodyPr/>
        <a:lstStyle/>
        <a:p>
          <a:endParaRPr lang="tr-TR"/>
        </a:p>
      </dgm:t>
    </dgm:pt>
    <dgm:pt modelId="{9329B386-9A6D-47A5-8A94-BF4993532109}" type="pres">
      <dgm:prSet presAssocID="{DF682939-5DB7-4EEB-86CD-9B04FEE3E91F}" presName="compNode" presStyleCnt="0"/>
      <dgm:spPr/>
    </dgm:pt>
    <dgm:pt modelId="{7A3FB658-340B-4952-AC70-FD0B5346FF75}" type="pres">
      <dgm:prSet presAssocID="{DF682939-5DB7-4EEB-86CD-9B04FEE3E91F}" presName="dummyConnPt" presStyleCnt="0"/>
      <dgm:spPr/>
    </dgm:pt>
    <dgm:pt modelId="{9A993693-5D1F-4766-8673-9DBE683073D6}" type="pres">
      <dgm:prSet presAssocID="{DF682939-5DB7-4EEB-86CD-9B04FEE3E91F}" presName="node" presStyleLbl="node1" presStyleIdx="5" presStyleCnt="10">
        <dgm:presLayoutVars>
          <dgm:bulletEnabled val="1"/>
        </dgm:presLayoutVars>
      </dgm:prSet>
      <dgm:spPr/>
      <dgm:t>
        <a:bodyPr/>
        <a:lstStyle/>
        <a:p>
          <a:endParaRPr lang="tr-TR"/>
        </a:p>
      </dgm:t>
    </dgm:pt>
    <dgm:pt modelId="{05261815-E2FD-499D-86CA-A4444CEBF470}" type="pres">
      <dgm:prSet presAssocID="{A299FB06-FD60-4704-8CFE-6A2195BEC21C}" presName="sibTrans" presStyleLbl="bgSibTrans2D1" presStyleIdx="5" presStyleCnt="9"/>
      <dgm:spPr/>
      <dgm:t>
        <a:bodyPr/>
        <a:lstStyle/>
        <a:p>
          <a:endParaRPr lang="tr-TR"/>
        </a:p>
      </dgm:t>
    </dgm:pt>
    <dgm:pt modelId="{2540CEDF-3D04-47B1-9518-BD9D3FD32122}" type="pres">
      <dgm:prSet presAssocID="{3C305E93-97E9-4561-A913-2455D7BE1C79}" presName="compNode" presStyleCnt="0"/>
      <dgm:spPr/>
    </dgm:pt>
    <dgm:pt modelId="{DC04A69E-20CD-4CEA-A466-02B23B393872}" type="pres">
      <dgm:prSet presAssocID="{3C305E93-97E9-4561-A913-2455D7BE1C79}" presName="dummyConnPt" presStyleCnt="0"/>
      <dgm:spPr/>
    </dgm:pt>
    <dgm:pt modelId="{22907ABC-50F5-4CD4-9880-973D3BA9E976}" type="pres">
      <dgm:prSet presAssocID="{3C305E93-97E9-4561-A913-2455D7BE1C79}" presName="node" presStyleLbl="node1" presStyleIdx="6" presStyleCnt="10">
        <dgm:presLayoutVars>
          <dgm:bulletEnabled val="1"/>
        </dgm:presLayoutVars>
      </dgm:prSet>
      <dgm:spPr/>
      <dgm:t>
        <a:bodyPr/>
        <a:lstStyle/>
        <a:p>
          <a:endParaRPr lang="tr-TR"/>
        </a:p>
      </dgm:t>
    </dgm:pt>
    <dgm:pt modelId="{D57B4FE9-4B18-4644-B316-1A0934B42E2A}" type="pres">
      <dgm:prSet presAssocID="{6F2A1881-B0A4-43D1-A781-7D89F9EE4506}" presName="sibTrans" presStyleLbl="bgSibTrans2D1" presStyleIdx="6" presStyleCnt="9"/>
      <dgm:spPr/>
      <dgm:t>
        <a:bodyPr/>
        <a:lstStyle/>
        <a:p>
          <a:endParaRPr lang="tr-TR"/>
        </a:p>
      </dgm:t>
    </dgm:pt>
    <dgm:pt modelId="{94B7975C-F8DE-48B8-AF48-81DDB07262AB}" type="pres">
      <dgm:prSet presAssocID="{F07523C2-D895-49A6-8E13-4FAFAD723749}" presName="compNode" presStyleCnt="0"/>
      <dgm:spPr/>
    </dgm:pt>
    <dgm:pt modelId="{E4A5BC1B-A84E-4874-8DF2-42A903339450}" type="pres">
      <dgm:prSet presAssocID="{F07523C2-D895-49A6-8E13-4FAFAD723749}" presName="dummyConnPt" presStyleCnt="0"/>
      <dgm:spPr/>
    </dgm:pt>
    <dgm:pt modelId="{E4DA6930-73E3-450C-B254-3F19542D9731}" type="pres">
      <dgm:prSet presAssocID="{F07523C2-D895-49A6-8E13-4FAFAD723749}" presName="node" presStyleLbl="node1" presStyleIdx="7" presStyleCnt="10">
        <dgm:presLayoutVars>
          <dgm:bulletEnabled val="1"/>
        </dgm:presLayoutVars>
      </dgm:prSet>
      <dgm:spPr/>
      <dgm:t>
        <a:bodyPr/>
        <a:lstStyle/>
        <a:p>
          <a:endParaRPr lang="tr-TR"/>
        </a:p>
      </dgm:t>
    </dgm:pt>
    <dgm:pt modelId="{6662B788-2472-45D2-B975-45CB0C8D04F3}" type="pres">
      <dgm:prSet presAssocID="{7300771A-7F61-4242-9885-1C7502C5B131}" presName="sibTrans" presStyleLbl="bgSibTrans2D1" presStyleIdx="7" presStyleCnt="9"/>
      <dgm:spPr/>
      <dgm:t>
        <a:bodyPr/>
        <a:lstStyle/>
        <a:p>
          <a:endParaRPr lang="tr-TR"/>
        </a:p>
      </dgm:t>
    </dgm:pt>
    <dgm:pt modelId="{A4FF5908-BB50-4E7E-A5CC-C615D2758156}" type="pres">
      <dgm:prSet presAssocID="{EABB4092-3210-47EC-8FAB-14F26B4552D7}" presName="compNode" presStyleCnt="0"/>
      <dgm:spPr/>
    </dgm:pt>
    <dgm:pt modelId="{D50BAD7A-8397-4BC4-B04A-2C5CA01C181D}" type="pres">
      <dgm:prSet presAssocID="{EABB4092-3210-47EC-8FAB-14F26B4552D7}" presName="dummyConnPt" presStyleCnt="0"/>
      <dgm:spPr/>
    </dgm:pt>
    <dgm:pt modelId="{7D2FB751-77A0-4C35-8367-18F532CA7F1A}" type="pres">
      <dgm:prSet presAssocID="{EABB4092-3210-47EC-8FAB-14F26B4552D7}" presName="node" presStyleLbl="node1" presStyleIdx="8" presStyleCnt="10">
        <dgm:presLayoutVars>
          <dgm:bulletEnabled val="1"/>
        </dgm:presLayoutVars>
      </dgm:prSet>
      <dgm:spPr/>
      <dgm:t>
        <a:bodyPr/>
        <a:lstStyle/>
        <a:p>
          <a:endParaRPr lang="tr-TR"/>
        </a:p>
      </dgm:t>
    </dgm:pt>
    <dgm:pt modelId="{27945215-7A92-48BE-8884-EB1A431644CB}" type="pres">
      <dgm:prSet presAssocID="{D6790E6A-5EAC-4D3F-AE71-5CC31AFC3844}" presName="sibTrans" presStyleLbl="bgSibTrans2D1" presStyleIdx="8" presStyleCnt="9"/>
      <dgm:spPr/>
      <dgm:t>
        <a:bodyPr/>
        <a:lstStyle/>
        <a:p>
          <a:endParaRPr lang="tr-TR"/>
        </a:p>
      </dgm:t>
    </dgm:pt>
    <dgm:pt modelId="{CE0A8AD5-46D7-4BC1-B676-66728E2FA327}" type="pres">
      <dgm:prSet presAssocID="{CFB2EF5B-721D-4B62-A3C4-B19A89A4FCE5}" presName="compNode" presStyleCnt="0"/>
      <dgm:spPr/>
    </dgm:pt>
    <dgm:pt modelId="{AA3BF199-33AE-4111-A9F0-F0A43A6606AA}" type="pres">
      <dgm:prSet presAssocID="{CFB2EF5B-721D-4B62-A3C4-B19A89A4FCE5}" presName="dummyConnPt" presStyleCnt="0"/>
      <dgm:spPr/>
    </dgm:pt>
    <dgm:pt modelId="{F2D88BE0-C869-403E-9952-CD6FAEA2DEDE}" type="pres">
      <dgm:prSet presAssocID="{CFB2EF5B-721D-4B62-A3C4-B19A89A4FCE5}" presName="node" presStyleLbl="node1" presStyleIdx="9" presStyleCnt="10">
        <dgm:presLayoutVars>
          <dgm:bulletEnabled val="1"/>
        </dgm:presLayoutVars>
      </dgm:prSet>
      <dgm:spPr/>
      <dgm:t>
        <a:bodyPr/>
        <a:lstStyle/>
        <a:p>
          <a:endParaRPr lang="tr-TR"/>
        </a:p>
      </dgm:t>
    </dgm:pt>
  </dgm:ptLst>
  <dgm:cxnLst>
    <dgm:cxn modelId="{BA7CD22E-5B81-4C30-A51E-D59F72CA350C}" srcId="{9F6639D3-7178-4428-9809-6FB8102AB1B8}" destId="{EABB4092-3210-47EC-8FAB-14F26B4552D7}" srcOrd="8" destOrd="0" parTransId="{E71FA888-9C8B-4F13-AF07-9B7E7FF1F11D}" sibTransId="{D6790E6A-5EAC-4D3F-AE71-5CC31AFC3844}"/>
    <dgm:cxn modelId="{23E51DA1-3205-4F6C-A50B-A00DEC914C39}" type="presOf" srcId="{DF682939-5DB7-4EEB-86CD-9B04FEE3E91F}" destId="{9A993693-5D1F-4766-8673-9DBE683073D6}" srcOrd="0" destOrd="0" presId="urn:microsoft.com/office/officeart/2005/8/layout/bProcess4"/>
    <dgm:cxn modelId="{9A506652-C067-4D7A-8C1B-5DCD9E74EDC8}" type="presOf" srcId="{997D54F1-0FCD-4E68-9556-1131739BB249}" destId="{BFE7911E-5FB6-447E-BB2F-B443533CBFF4}" srcOrd="0" destOrd="0" presId="urn:microsoft.com/office/officeart/2005/8/layout/bProcess4"/>
    <dgm:cxn modelId="{A2A9B856-0621-4D49-8230-B809360837F5}" type="presOf" srcId="{0CB7014B-3951-4F60-8B9B-13F812D67F37}" destId="{086A505A-A4C3-4086-BFD4-BB32DD2399CC}" srcOrd="0" destOrd="0" presId="urn:microsoft.com/office/officeart/2005/8/layout/bProcess4"/>
    <dgm:cxn modelId="{1486D053-9291-4D19-AC5B-E3AF02101695}" srcId="{9F6639D3-7178-4428-9809-6FB8102AB1B8}" destId="{DF682939-5DB7-4EEB-86CD-9B04FEE3E91F}" srcOrd="5" destOrd="0" parTransId="{20686F6F-C185-4570-9260-94267049E988}" sibTransId="{A299FB06-FD60-4704-8CFE-6A2195BEC21C}"/>
    <dgm:cxn modelId="{EB38796E-15D7-488C-92C7-BA2703E40EE3}" type="presOf" srcId="{53C91B48-989B-4AC8-8725-5F110097D178}" destId="{ECEAF6F6-F860-43B4-A6FA-ABA6F24D87A9}" srcOrd="0" destOrd="0" presId="urn:microsoft.com/office/officeart/2005/8/layout/bProcess4"/>
    <dgm:cxn modelId="{8D500574-7E6B-47C1-9C08-222106C6AA7D}" srcId="{9F6639D3-7178-4428-9809-6FB8102AB1B8}" destId="{30799D7F-8E94-46C4-AAF4-3BC4C6ED8C77}" srcOrd="1" destOrd="0" parTransId="{0B209C9B-3C14-4F57-BC78-B7B78A03F21D}" sibTransId="{9ADFD027-346F-47C2-AA85-FADEF161D14D}"/>
    <dgm:cxn modelId="{B4FF4FB6-3180-4A79-9515-21D3A984A05B}" srcId="{9F6639D3-7178-4428-9809-6FB8102AB1B8}" destId="{F07523C2-D895-49A6-8E13-4FAFAD723749}" srcOrd="7" destOrd="0" parTransId="{BB6A14E5-05F9-46FF-BD4D-D37311EF979F}" sibTransId="{7300771A-7F61-4242-9885-1C7502C5B131}"/>
    <dgm:cxn modelId="{6148D7CA-E9EB-4A98-922D-7812096C25D3}" type="presOf" srcId="{6F2A1881-B0A4-43D1-A781-7D89F9EE4506}" destId="{D57B4FE9-4B18-4644-B316-1A0934B42E2A}" srcOrd="0" destOrd="0" presId="urn:microsoft.com/office/officeart/2005/8/layout/bProcess4"/>
    <dgm:cxn modelId="{29E93894-D191-45C8-94C0-B527325230D6}" type="presOf" srcId="{D6790E6A-5EAC-4D3F-AE71-5CC31AFC3844}" destId="{27945215-7A92-48BE-8884-EB1A431644CB}" srcOrd="0" destOrd="0" presId="urn:microsoft.com/office/officeart/2005/8/layout/bProcess4"/>
    <dgm:cxn modelId="{04A96083-DC3B-4C0B-A735-08F770FF334C}" type="presOf" srcId="{F07523C2-D895-49A6-8E13-4FAFAD723749}" destId="{E4DA6930-73E3-450C-B254-3F19542D9731}" srcOrd="0" destOrd="0" presId="urn:microsoft.com/office/officeart/2005/8/layout/bProcess4"/>
    <dgm:cxn modelId="{40BC6092-7528-42AE-BE6E-01FE3BD5C0FF}" type="presOf" srcId="{13160C0F-17E2-4D24-B212-C13FAB3A6F41}" destId="{02B7CD9B-7F53-4C23-837D-380A2D30E962}" srcOrd="0" destOrd="0" presId="urn:microsoft.com/office/officeart/2005/8/layout/bProcess4"/>
    <dgm:cxn modelId="{21F9C49F-313F-4613-8443-2C4342F31C50}" srcId="{9F6639D3-7178-4428-9809-6FB8102AB1B8}" destId="{13160C0F-17E2-4D24-B212-C13FAB3A6F41}" srcOrd="4" destOrd="0" parTransId="{A6A7C421-9B04-4274-A750-BCC7146FAE4C}" sibTransId="{E2A4C5BF-C02D-4E14-B8B2-398BF7C758A8}"/>
    <dgm:cxn modelId="{ED575B52-1074-43BD-8BFE-6A730D564D7A}" srcId="{9F6639D3-7178-4428-9809-6FB8102AB1B8}" destId="{0CB7014B-3951-4F60-8B9B-13F812D67F37}" srcOrd="2" destOrd="0" parTransId="{5FF79EE6-169C-4771-9AA5-F20FEAC470AC}" sibTransId="{F50131A5-B364-4B2B-92AA-567404A430AB}"/>
    <dgm:cxn modelId="{FDB4BD3A-A796-4512-9E9C-9A1D51DB2E51}" srcId="{9F6639D3-7178-4428-9809-6FB8102AB1B8}" destId="{53C91B48-989B-4AC8-8725-5F110097D178}" srcOrd="3" destOrd="0" parTransId="{9F054A96-A267-460F-A687-C5727F8196EF}" sibTransId="{997D54F1-0FCD-4E68-9556-1131739BB249}"/>
    <dgm:cxn modelId="{D969641B-1C98-483B-B8C7-CA938276920A}" type="presOf" srcId="{9ADFD027-346F-47C2-AA85-FADEF161D14D}" destId="{3A5D42FC-598F-4E71-BF83-DB15FBE91ABB}" srcOrd="0" destOrd="0" presId="urn:microsoft.com/office/officeart/2005/8/layout/bProcess4"/>
    <dgm:cxn modelId="{3666A55D-14F3-4C25-8DEA-C180EF7A909F}" type="presOf" srcId="{7300771A-7F61-4242-9885-1C7502C5B131}" destId="{6662B788-2472-45D2-B975-45CB0C8D04F3}" srcOrd="0" destOrd="0" presId="urn:microsoft.com/office/officeart/2005/8/layout/bProcess4"/>
    <dgm:cxn modelId="{26E6CA2C-459D-4984-AD14-EC16726032A6}" type="presOf" srcId="{EABB4092-3210-47EC-8FAB-14F26B4552D7}" destId="{7D2FB751-77A0-4C35-8367-18F532CA7F1A}" srcOrd="0" destOrd="0" presId="urn:microsoft.com/office/officeart/2005/8/layout/bProcess4"/>
    <dgm:cxn modelId="{40D3F28C-5CF0-4BC2-8FE6-2862AB6E6809}" type="presOf" srcId="{9F6639D3-7178-4428-9809-6FB8102AB1B8}" destId="{9916FB3D-F74C-4166-A0D4-CA7355DC186C}" srcOrd="0" destOrd="0" presId="urn:microsoft.com/office/officeart/2005/8/layout/bProcess4"/>
    <dgm:cxn modelId="{E3A99FCC-33F4-4D93-ADE8-687313721267}" type="presOf" srcId="{0A099E8E-D5D0-4358-B10A-950A39FF424A}" destId="{E7A8366F-15F5-4ECA-9971-06E167B5604D}" srcOrd="0" destOrd="0" presId="urn:microsoft.com/office/officeart/2005/8/layout/bProcess4"/>
    <dgm:cxn modelId="{78FE7BB3-EFE6-4116-91AB-CBD4E92BD584}" type="presOf" srcId="{E2A4C5BF-C02D-4E14-B8B2-398BF7C758A8}" destId="{DFA9292F-92BA-4CF8-A9F2-666DF298AEC6}" srcOrd="0" destOrd="0" presId="urn:microsoft.com/office/officeart/2005/8/layout/bProcess4"/>
    <dgm:cxn modelId="{A9404866-0036-4DA8-BCDC-A68EB800AF96}" type="presOf" srcId="{A299FB06-FD60-4704-8CFE-6A2195BEC21C}" destId="{05261815-E2FD-499D-86CA-A4444CEBF470}" srcOrd="0" destOrd="0" presId="urn:microsoft.com/office/officeart/2005/8/layout/bProcess4"/>
    <dgm:cxn modelId="{527AF2DE-4694-4473-AE7F-D50852238051}" srcId="{9F6639D3-7178-4428-9809-6FB8102AB1B8}" destId="{0A099E8E-D5D0-4358-B10A-950A39FF424A}" srcOrd="0" destOrd="0" parTransId="{306D2181-C9B9-4819-83EE-2CCCFE52A661}" sibTransId="{91CEE7EA-EC47-4B95-A7DF-3E1802DFE4C1}"/>
    <dgm:cxn modelId="{0799484C-3046-44AD-BFAE-10CEF081AE38}" type="presOf" srcId="{30799D7F-8E94-46C4-AAF4-3BC4C6ED8C77}" destId="{92C5B87C-D261-4326-A9C4-76091579E076}" srcOrd="0" destOrd="0" presId="urn:microsoft.com/office/officeart/2005/8/layout/bProcess4"/>
    <dgm:cxn modelId="{C7BA0AA9-8304-4746-A320-66DAB1089CD2}" type="presOf" srcId="{CFB2EF5B-721D-4B62-A3C4-B19A89A4FCE5}" destId="{F2D88BE0-C869-403E-9952-CD6FAEA2DEDE}" srcOrd="0" destOrd="0" presId="urn:microsoft.com/office/officeart/2005/8/layout/bProcess4"/>
    <dgm:cxn modelId="{24BCD334-0B07-4E92-A3E7-B1DEBD87EB45}" srcId="{9F6639D3-7178-4428-9809-6FB8102AB1B8}" destId="{3C305E93-97E9-4561-A913-2455D7BE1C79}" srcOrd="6" destOrd="0" parTransId="{676B7416-B344-415B-848A-D529C1FA5754}" sibTransId="{6F2A1881-B0A4-43D1-A781-7D89F9EE4506}"/>
    <dgm:cxn modelId="{71175932-2AA5-4E17-9672-E5595CA57F93}" type="presOf" srcId="{3C305E93-97E9-4561-A913-2455D7BE1C79}" destId="{22907ABC-50F5-4CD4-9880-973D3BA9E976}" srcOrd="0" destOrd="0" presId="urn:microsoft.com/office/officeart/2005/8/layout/bProcess4"/>
    <dgm:cxn modelId="{DAF40FF3-3D44-4E5E-97F2-ACDC680D4320}" type="presOf" srcId="{91CEE7EA-EC47-4B95-A7DF-3E1802DFE4C1}" destId="{5F3E3F40-079B-4CBD-B052-6F7C645BE5D7}" srcOrd="0" destOrd="0" presId="urn:microsoft.com/office/officeart/2005/8/layout/bProcess4"/>
    <dgm:cxn modelId="{B58A4CE3-1A43-4A22-B6FC-2583933AF942}" srcId="{9F6639D3-7178-4428-9809-6FB8102AB1B8}" destId="{CFB2EF5B-721D-4B62-A3C4-B19A89A4FCE5}" srcOrd="9" destOrd="0" parTransId="{2B35432E-D17B-4EEF-B14A-822C9CB0A772}" sibTransId="{1C84AF86-F08D-497C-8F1F-D330F11512DA}"/>
    <dgm:cxn modelId="{D19732FE-3A7C-487E-9199-F0D0E41533F4}" type="presOf" srcId="{F50131A5-B364-4B2B-92AA-567404A430AB}" destId="{608C9884-88E8-404E-A5DF-67E1103A3E54}" srcOrd="0" destOrd="0" presId="urn:microsoft.com/office/officeart/2005/8/layout/bProcess4"/>
    <dgm:cxn modelId="{6AAF2005-3BAF-42B0-AA53-1DF419F59C10}" type="presParOf" srcId="{9916FB3D-F74C-4166-A0D4-CA7355DC186C}" destId="{9186DD37-2A2D-4C98-8EC4-55F08E0B27EA}" srcOrd="0" destOrd="0" presId="urn:microsoft.com/office/officeart/2005/8/layout/bProcess4"/>
    <dgm:cxn modelId="{B0C3413F-686B-4279-AE3F-C0F23E64AA83}" type="presParOf" srcId="{9186DD37-2A2D-4C98-8EC4-55F08E0B27EA}" destId="{596C3B3F-652F-4118-A47B-0A8E2F344FD8}" srcOrd="0" destOrd="0" presId="urn:microsoft.com/office/officeart/2005/8/layout/bProcess4"/>
    <dgm:cxn modelId="{0D85DDF3-93AB-41CC-81B9-E54EB38CEC79}" type="presParOf" srcId="{9186DD37-2A2D-4C98-8EC4-55F08E0B27EA}" destId="{E7A8366F-15F5-4ECA-9971-06E167B5604D}" srcOrd="1" destOrd="0" presId="urn:microsoft.com/office/officeart/2005/8/layout/bProcess4"/>
    <dgm:cxn modelId="{4AC3F654-8DCD-4D01-9264-605BD612247A}" type="presParOf" srcId="{9916FB3D-F74C-4166-A0D4-CA7355DC186C}" destId="{5F3E3F40-079B-4CBD-B052-6F7C645BE5D7}" srcOrd="1" destOrd="0" presId="urn:microsoft.com/office/officeart/2005/8/layout/bProcess4"/>
    <dgm:cxn modelId="{05D22B5D-81B0-4EC9-AEF2-CC1E03E22739}" type="presParOf" srcId="{9916FB3D-F74C-4166-A0D4-CA7355DC186C}" destId="{ADA15763-9ED9-4A44-9477-7A0FE4422792}" srcOrd="2" destOrd="0" presId="urn:microsoft.com/office/officeart/2005/8/layout/bProcess4"/>
    <dgm:cxn modelId="{AF4889F6-1DA0-4535-8FB0-AC824FEA4BFA}" type="presParOf" srcId="{ADA15763-9ED9-4A44-9477-7A0FE4422792}" destId="{ED4B9058-BFDE-4A47-B1D7-34374E2063A4}" srcOrd="0" destOrd="0" presId="urn:microsoft.com/office/officeart/2005/8/layout/bProcess4"/>
    <dgm:cxn modelId="{4E0566BA-E8A4-4BF9-9AFF-8EEBFF13BEB6}" type="presParOf" srcId="{ADA15763-9ED9-4A44-9477-7A0FE4422792}" destId="{92C5B87C-D261-4326-A9C4-76091579E076}" srcOrd="1" destOrd="0" presId="urn:microsoft.com/office/officeart/2005/8/layout/bProcess4"/>
    <dgm:cxn modelId="{676C70FC-391C-4BE7-8F78-DB71D9351F17}" type="presParOf" srcId="{9916FB3D-F74C-4166-A0D4-CA7355DC186C}" destId="{3A5D42FC-598F-4E71-BF83-DB15FBE91ABB}" srcOrd="3" destOrd="0" presId="urn:microsoft.com/office/officeart/2005/8/layout/bProcess4"/>
    <dgm:cxn modelId="{287E8164-5001-42F3-B36B-D9C4E5EAC8EE}" type="presParOf" srcId="{9916FB3D-F74C-4166-A0D4-CA7355DC186C}" destId="{B84C7F02-B042-45C9-9826-B1BA482EDE4B}" srcOrd="4" destOrd="0" presId="urn:microsoft.com/office/officeart/2005/8/layout/bProcess4"/>
    <dgm:cxn modelId="{B3488CE6-D63A-4812-888E-ACD9124F1822}" type="presParOf" srcId="{B84C7F02-B042-45C9-9826-B1BA482EDE4B}" destId="{8F94CE23-2B49-4A59-A4C2-9F24559240EE}" srcOrd="0" destOrd="0" presId="urn:microsoft.com/office/officeart/2005/8/layout/bProcess4"/>
    <dgm:cxn modelId="{D862A303-4240-4A29-9DBE-09EDFF34674F}" type="presParOf" srcId="{B84C7F02-B042-45C9-9826-B1BA482EDE4B}" destId="{086A505A-A4C3-4086-BFD4-BB32DD2399CC}" srcOrd="1" destOrd="0" presId="urn:microsoft.com/office/officeart/2005/8/layout/bProcess4"/>
    <dgm:cxn modelId="{E87DFB37-8B8C-4F69-AC9A-1D97818CB536}" type="presParOf" srcId="{9916FB3D-F74C-4166-A0D4-CA7355DC186C}" destId="{608C9884-88E8-404E-A5DF-67E1103A3E54}" srcOrd="5" destOrd="0" presId="urn:microsoft.com/office/officeart/2005/8/layout/bProcess4"/>
    <dgm:cxn modelId="{10B10935-F17C-4C5C-91C8-E508BF04FD48}" type="presParOf" srcId="{9916FB3D-F74C-4166-A0D4-CA7355DC186C}" destId="{42F1BCE7-39D5-46BF-9D77-4801A4C67AFD}" srcOrd="6" destOrd="0" presId="urn:microsoft.com/office/officeart/2005/8/layout/bProcess4"/>
    <dgm:cxn modelId="{4661B87C-2EAB-49F9-A8B8-8B4AC459F7FB}" type="presParOf" srcId="{42F1BCE7-39D5-46BF-9D77-4801A4C67AFD}" destId="{BFC99F9B-BE81-44ED-8FF7-C42399CF3146}" srcOrd="0" destOrd="0" presId="urn:microsoft.com/office/officeart/2005/8/layout/bProcess4"/>
    <dgm:cxn modelId="{E38ECCD2-C0E8-44BA-90E7-6F0F5507A305}" type="presParOf" srcId="{42F1BCE7-39D5-46BF-9D77-4801A4C67AFD}" destId="{ECEAF6F6-F860-43B4-A6FA-ABA6F24D87A9}" srcOrd="1" destOrd="0" presId="urn:microsoft.com/office/officeart/2005/8/layout/bProcess4"/>
    <dgm:cxn modelId="{6A57E979-1034-43C5-8F08-1C8896B2374F}" type="presParOf" srcId="{9916FB3D-F74C-4166-A0D4-CA7355DC186C}" destId="{BFE7911E-5FB6-447E-BB2F-B443533CBFF4}" srcOrd="7" destOrd="0" presId="urn:microsoft.com/office/officeart/2005/8/layout/bProcess4"/>
    <dgm:cxn modelId="{49233E0E-015C-4064-AA4E-6368EA88F966}" type="presParOf" srcId="{9916FB3D-F74C-4166-A0D4-CA7355DC186C}" destId="{9946C278-CB95-451F-AA25-C41E2969449F}" srcOrd="8" destOrd="0" presId="urn:microsoft.com/office/officeart/2005/8/layout/bProcess4"/>
    <dgm:cxn modelId="{7D2B925F-D89D-4776-BBD7-F2482120517B}" type="presParOf" srcId="{9946C278-CB95-451F-AA25-C41E2969449F}" destId="{E521A93F-BC50-4FA8-8A8B-830197AB1C9D}" srcOrd="0" destOrd="0" presId="urn:microsoft.com/office/officeart/2005/8/layout/bProcess4"/>
    <dgm:cxn modelId="{2B25F854-D32E-459C-B7E3-C3E06C95439E}" type="presParOf" srcId="{9946C278-CB95-451F-AA25-C41E2969449F}" destId="{02B7CD9B-7F53-4C23-837D-380A2D30E962}" srcOrd="1" destOrd="0" presId="urn:microsoft.com/office/officeart/2005/8/layout/bProcess4"/>
    <dgm:cxn modelId="{CB2C32F2-3F48-4264-AC1E-30546D400F1D}" type="presParOf" srcId="{9916FB3D-F74C-4166-A0D4-CA7355DC186C}" destId="{DFA9292F-92BA-4CF8-A9F2-666DF298AEC6}" srcOrd="9" destOrd="0" presId="urn:microsoft.com/office/officeart/2005/8/layout/bProcess4"/>
    <dgm:cxn modelId="{811495B4-F4CB-4656-BEC5-B56847C32684}" type="presParOf" srcId="{9916FB3D-F74C-4166-A0D4-CA7355DC186C}" destId="{9329B386-9A6D-47A5-8A94-BF4993532109}" srcOrd="10" destOrd="0" presId="urn:microsoft.com/office/officeart/2005/8/layout/bProcess4"/>
    <dgm:cxn modelId="{1AEA7B23-5E61-4168-8396-17A1B331D664}" type="presParOf" srcId="{9329B386-9A6D-47A5-8A94-BF4993532109}" destId="{7A3FB658-340B-4952-AC70-FD0B5346FF75}" srcOrd="0" destOrd="0" presId="urn:microsoft.com/office/officeart/2005/8/layout/bProcess4"/>
    <dgm:cxn modelId="{26B5E618-DFDA-4F69-B83D-7E1D8192DD14}" type="presParOf" srcId="{9329B386-9A6D-47A5-8A94-BF4993532109}" destId="{9A993693-5D1F-4766-8673-9DBE683073D6}" srcOrd="1" destOrd="0" presId="urn:microsoft.com/office/officeart/2005/8/layout/bProcess4"/>
    <dgm:cxn modelId="{E102CF0E-6B51-4B7C-AD34-795D25F650EF}" type="presParOf" srcId="{9916FB3D-F74C-4166-A0D4-CA7355DC186C}" destId="{05261815-E2FD-499D-86CA-A4444CEBF470}" srcOrd="11" destOrd="0" presId="urn:microsoft.com/office/officeart/2005/8/layout/bProcess4"/>
    <dgm:cxn modelId="{8E236CE3-F4DB-46DD-9CD7-5C202EA453AD}" type="presParOf" srcId="{9916FB3D-F74C-4166-A0D4-CA7355DC186C}" destId="{2540CEDF-3D04-47B1-9518-BD9D3FD32122}" srcOrd="12" destOrd="0" presId="urn:microsoft.com/office/officeart/2005/8/layout/bProcess4"/>
    <dgm:cxn modelId="{1C9B3785-8561-4292-8231-BA57943A7AA0}" type="presParOf" srcId="{2540CEDF-3D04-47B1-9518-BD9D3FD32122}" destId="{DC04A69E-20CD-4CEA-A466-02B23B393872}" srcOrd="0" destOrd="0" presId="urn:microsoft.com/office/officeart/2005/8/layout/bProcess4"/>
    <dgm:cxn modelId="{9ACDFDBE-3D8F-4502-9857-57C436804B10}" type="presParOf" srcId="{2540CEDF-3D04-47B1-9518-BD9D3FD32122}" destId="{22907ABC-50F5-4CD4-9880-973D3BA9E976}" srcOrd="1" destOrd="0" presId="urn:microsoft.com/office/officeart/2005/8/layout/bProcess4"/>
    <dgm:cxn modelId="{C06762C6-16C1-4B9F-AC46-2FDEC866995F}" type="presParOf" srcId="{9916FB3D-F74C-4166-A0D4-CA7355DC186C}" destId="{D57B4FE9-4B18-4644-B316-1A0934B42E2A}" srcOrd="13" destOrd="0" presId="urn:microsoft.com/office/officeart/2005/8/layout/bProcess4"/>
    <dgm:cxn modelId="{12F9CD90-21FE-425F-B325-2558A7F8B7B7}" type="presParOf" srcId="{9916FB3D-F74C-4166-A0D4-CA7355DC186C}" destId="{94B7975C-F8DE-48B8-AF48-81DDB07262AB}" srcOrd="14" destOrd="0" presId="urn:microsoft.com/office/officeart/2005/8/layout/bProcess4"/>
    <dgm:cxn modelId="{F9B9E79C-2B3A-48B5-B9E6-0FA800F3C63A}" type="presParOf" srcId="{94B7975C-F8DE-48B8-AF48-81DDB07262AB}" destId="{E4A5BC1B-A84E-4874-8DF2-42A903339450}" srcOrd="0" destOrd="0" presId="urn:microsoft.com/office/officeart/2005/8/layout/bProcess4"/>
    <dgm:cxn modelId="{96D369AF-ADC3-42DB-82A8-EC032CC8A0D1}" type="presParOf" srcId="{94B7975C-F8DE-48B8-AF48-81DDB07262AB}" destId="{E4DA6930-73E3-450C-B254-3F19542D9731}" srcOrd="1" destOrd="0" presId="urn:microsoft.com/office/officeart/2005/8/layout/bProcess4"/>
    <dgm:cxn modelId="{88EA7AFE-0E37-4DDC-9CF3-10EC1F91F7CA}" type="presParOf" srcId="{9916FB3D-F74C-4166-A0D4-CA7355DC186C}" destId="{6662B788-2472-45D2-B975-45CB0C8D04F3}" srcOrd="15" destOrd="0" presId="urn:microsoft.com/office/officeart/2005/8/layout/bProcess4"/>
    <dgm:cxn modelId="{9B9A31AD-0167-423B-8F32-FE07EDC6D83D}" type="presParOf" srcId="{9916FB3D-F74C-4166-A0D4-CA7355DC186C}" destId="{A4FF5908-BB50-4E7E-A5CC-C615D2758156}" srcOrd="16" destOrd="0" presId="urn:microsoft.com/office/officeart/2005/8/layout/bProcess4"/>
    <dgm:cxn modelId="{F27B7513-B21A-47D0-B765-7BCD0C2F7480}" type="presParOf" srcId="{A4FF5908-BB50-4E7E-A5CC-C615D2758156}" destId="{D50BAD7A-8397-4BC4-B04A-2C5CA01C181D}" srcOrd="0" destOrd="0" presId="urn:microsoft.com/office/officeart/2005/8/layout/bProcess4"/>
    <dgm:cxn modelId="{827C355A-A055-42B2-A2F3-606C6EF6FDC9}" type="presParOf" srcId="{A4FF5908-BB50-4E7E-A5CC-C615D2758156}" destId="{7D2FB751-77A0-4C35-8367-18F532CA7F1A}" srcOrd="1" destOrd="0" presId="urn:microsoft.com/office/officeart/2005/8/layout/bProcess4"/>
    <dgm:cxn modelId="{8A1A565D-6598-4098-9BA9-F1CFAB46135F}" type="presParOf" srcId="{9916FB3D-F74C-4166-A0D4-CA7355DC186C}" destId="{27945215-7A92-48BE-8884-EB1A431644CB}" srcOrd="17" destOrd="0" presId="urn:microsoft.com/office/officeart/2005/8/layout/bProcess4"/>
    <dgm:cxn modelId="{EB39F302-8B2D-420D-90C1-7CC403004C59}" type="presParOf" srcId="{9916FB3D-F74C-4166-A0D4-CA7355DC186C}" destId="{CE0A8AD5-46D7-4BC1-B676-66728E2FA327}" srcOrd="18" destOrd="0" presId="urn:microsoft.com/office/officeart/2005/8/layout/bProcess4"/>
    <dgm:cxn modelId="{D5496D58-5EDB-4AF4-B1DE-1465202C23DA}" type="presParOf" srcId="{CE0A8AD5-46D7-4BC1-B676-66728E2FA327}" destId="{AA3BF199-33AE-4111-A9F0-F0A43A6606AA}" srcOrd="0" destOrd="0" presId="urn:microsoft.com/office/officeart/2005/8/layout/bProcess4"/>
    <dgm:cxn modelId="{11CEE1D7-D49B-49F4-A2E6-E09DC0180D13}" type="presParOf" srcId="{CE0A8AD5-46D7-4BC1-B676-66728E2FA327}" destId="{F2D88BE0-C869-403E-9952-CD6FAEA2DEDE}"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C0918C-FB1F-46F5-B12A-5779E9513E18}">
      <dsp:nvSpPr>
        <dsp:cNvPr id="0" name=""/>
        <dsp:cNvSpPr/>
      </dsp:nvSpPr>
      <dsp:spPr>
        <a:xfrm>
          <a:off x="2455" y="925636"/>
          <a:ext cx="2991817" cy="1196726"/>
        </a:xfrm>
        <a:prstGeom prst="chevr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rtl="0">
            <a:lnSpc>
              <a:spcPct val="90000"/>
            </a:lnSpc>
            <a:spcBef>
              <a:spcPct val="0"/>
            </a:spcBef>
            <a:spcAft>
              <a:spcPct val="35000"/>
            </a:spcAft>
          </a:pPr>
          <a:r>
            <a:rPr lang="tr-TR" sz="1600" kern="1200" dirty="0"/>
            <a:t>2015 yılında Danışma Hattı olarak faaliyete başlamıştır. </a:t>
          </a:r>
        </a:p>
      </dsp:txBody>
      <dsp:txXfrm>
        <a:off x="600818" y="925636"/>
        <a:ext cx="1795091" cy="1196726"/>
      </dsp:txXfrm>
    </dsp:sp>
    <dsp:sp modelId="{46DF3311-88C5-4F6A-A210-3BA330BA327C}">
      <dsp:nvSpPr>
        <dsp:cNvPr id="0" name=""/>
        <dsp:cNvSpPr/>
      </dsp:nvSpPr>
      <dsp:spPr>
        <a:xfrm>
          <a:off x="2695091" y="925636"/>
          <a:ext cx="2991817" cy="1196726"/>
        </a:xfrm>
        <a:prstGeom prst="chevron">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rtl="0">
            <a:lnSpc>
              <a:spcPct val="90000"/>
            </a:lnSpc>
            <a:spcBef>
              <a:spcPct val="0"/>
            </a:spcBef>
            <a:spcAft>
              <a:spcPct val="35000"/>
            </a:spcAft>
          </a:pPr>
          <a:r>
            <a:rPr lang="tr-TR" sz="1600" kern="1200" dirty="0"/>
            <a:t>İlerleyen süreçte yüz yüze danışmanlık hizmeti verilmeye başlanmıştır.</a:t>
          </a:r>
        </a:p>
      </dsp:txBody>
      <dsp:txXfrm>
        <a:off x="3293454" y="925636"/>
        <a:ext cx="1795091" cy="1196726"/>
      </dsp:txXfrm>
    </dsp:sp>
    <dsp:sp modelId="{A25F762C-99BB-46EC-88CE-C7B80FEBFFA8}">
      <dsp:nvSpPr>
        <dsp:cNvPr id="0" name=""/>
        <dsp:cNvSpPr/>
      </dsp:nvSpPr>
      <dsp:spPr>
        <a:xfrm>
          <a:off x="5387726" y="925636"/>
          <a:ext cx="2991817" cy="1196726"/>
        </a:xfrm>
        <a:prstGeom prst="chevron">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rtl="0">
            <a:lnSpc>
              <a:spcPct val="90000"/>
            </a:lnSpc>
            <a:spcBef>
              <a:spcPct val="0"/>
            </a:spcBef>
            <a:spcAft>
              <a:spcPct val="35000"/>
            </a:spcAft>
          </a:pPr>
          <a:r>
            <a:rPr lang="tr-TR" sz="1600" kern="1200" dirty="0"/>
            <a:t>Şu anda Türkiye’nin pek çok ilinde faaliyete geçmektedir.</a:t>
          </a:r>
        </a:p>
      </dsp:txBody>
      <dsp:txXfrm>
        <a:off x="5986089" y="925636"/>
        <a:ext cx="1795091" cy="11967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C534A-4241-464C-A364-34B81F6AB007}">
      <dsp:nvSpPr>
        <dsp:cNvPr id="0" name=""/>
        <dsp:cNvSpPr/>
      </dsp:nvSpPr>
      <dsp:spPr>
        <a:xfrm>
          <a:off x="1456321" y="218"/>
          <a:ext cx="1823673" cy="906633"/>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a:t>Danışanla Çalışma</a:t>
          </a:r>
        </a:p>
      </dsp:txBody>
      <dsp:txXfrm>
        <a:off x="1482875" y="26772"/>
        <a:ext cx="1770565" cy="853525"/>
      </dsp:txXfrm>
    </dsp:sp>
    <dsp:sp modelId="{D92A0989-15C6-4E1E-BA44-E6FE5F0F5651}">
      <dsp:nvSpPr>
        <dsp:cNvPr id="0" name=""/>
        <dsp:cNvSpPr/>
      </dsp:nvSpPr>
      <dsp:spPr>
        <a:xfrm>
          <a:off x="1638688" y="906852"/>
          <a:ext cx="182367" cy="838627"/>
        </a:xfrm>
        <a:custGeom>
          <a:avLst/>
          <a:gdLst/>
          <a:ahLst/>
          <a:cxnLst/>
          <a:rect l="0" t="0" r="0" b="0"/>
          <a:pathLst>
            <a:path>
              <a:moveTo>
                <a:pt x="0" y="0"/>
              </a:moveTo>
              <a:lnTo>
                <a:pt x="0" y="838627"/>
              </a:lnTo>
              <a:lnTo>
                <a:pt x="182367" y="83862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772B06-38AA-4B40-A73B-CE5672EADCAE}">
      <dsp:nvSpPr>
        <dsp:cNvPr id="0" name=""/>
        <dsp:cNvSpPr/>
      </dsp:nvSpPr>
      <dsp:spPr>
        <a:xfrm>
          <a:off x="1821055" y="1062089"/>
          <a:ext cx="1429898" cy="136678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t" anchorCtr="0">
          <a:noAutofit/>
        </a:bodyPr>
        <a:lstStyle/>
        <a:p>
          <a:pPr lvl="0" algn="l" defTabSz="533400" rtl="0">
            <a:lnSpc>
              <a:spcPct val="90000"/>
            </a:lnSpc>
            <a:spcBef>
              <a:spcPct val="0"/>
            </a:spcBef>
            <a:spcAft>
              <a:spcPct val="35000"/>
            </a:spcAft>
          </a:pPr>
          <a:r>
            <a:rPr lang="tr-TR" sz="1200" b="1" kern="1200" dirty="0"/>
            <a:t>Danışmanlık</a:t>
          </a:r>
        </a:p>
        <a:p>
          <a:pPr marL="114300" lvl="1" indent="-114300" algn="l" defTabSz="533400" rtl="0">
            <a:lnSpc>
              <a:spcPct val="90000"/>
            </a:lnSpc>
            <a:spcBef>
              <a:spcPct val="0"/>
            </a:spcBef>
            <a:spcAft>
              <a:spcPct val="15000"/>
            </a:spcAft>
            <a:buChar char="••"/>
          </a:pPr>
          <a:r>
            <a:rPr lang="tr-TR" sz="1200" kern="1200"/>
            <a:t>Sosyal Beceri</a:t>
          </a:r>
        </a:p>
        <a:p>
          <a:pPr marL="114300" lvl="1" indent="-114300" algn="l" defTabSz="533400" rtl="0">
            <a:lnSpc>
              <a:spcPct val="90000"/>
            </a:lnSpc>
            <a:spcBef>
              <a:spcPct val="0"/>
            </a:spcBef>
            <a:spcAft>
              <a:spcPct val="15000"/>
            </a:spcAft>
            <a:buChar char="••"/>
          </a:pPr>
          <a:r>
            <a:rPr lang="tr-TR" sz="1200" kern="1200" dirty="0"/>
            <a:t>Yasal Sorun</a:t>
          </a:r>
        </a:p>
        <a:p>
          <a:pPr marL="114300" lvl="1" indent="-114300" algn="l" defTabSz="533400" rtl="0">
            <a:lnSpc>
              <a:spcPct val="90000"/>
            </a:lnSpc>
            <a:spcBef>
              <a:spcPct val="0"/>
            </a:spcBef>
            <a:spcAft>
              <a:spcPct val="15000"/>
            </a:spcAft>
            <a:buChar char="••"/>
          </a:pPr>
          <a:r>
            <a:rPr lang="tr-TR" sz="1200" kern="1200" dirty="0"/>
            <a:t>Fiziksel Sorun</a:t>
          </a:r>
        </a:p>
        <a:p>
          <a:pPr marL="114300" lvl="1" indent="-114300" algn="l" defTabSz="533400" rtl="0">
            <a:lnSpc>
              <a:spcPct val="90000"/>
            </a:lnSpc>
            <a:spcBef>
              <a:spcPct val="0"/>
            </a:spcBef>
            <a:spcAft>
              <a:spcPct val="15000"/>
            </a:spcAft>
            <a:buChar char="••"/>
          </a:pPr>
          <a:r>
            <a:rPr lang="tr-TR" sz="1200" kern="1200" dirty="0"/>
            <a:t>Yaşamsal Zorluk</a:t>
          </a:r>
        </a:p>
        <a:p>
          <a:pPr marL="114300" lvl="1" indent="-114300" algn="l" defTabSz="533400" rtl="0">
            <a:lnSpc>
              <a:spcPct val="90000"/>
            </a:lnSpc>
            <a:spcBef>
              <a:spcPct val="0"/>
            </a:spcBef>
            <a:spcAft>
              <a:spcPct val="15000"/>
            </a:spcAft>
            <a:buChar char="••"/>
          </a:pPr>
          <a:r>
            <a:rPr lang="tr-TR" sz="1200" kern="1200" dirty="0"/>
            <a:t>Yaşam Düzenleme</a:t>
          </a:r>
        </a:p>
      </dsp:txBody>
      <dsp:txXfrm>
        <a:off x="1861087" y="1102121"/>
        <a:ext cx="1349834" cy="1286716"/>
      </dsp:txXfrm>
    </dsp:sp>
    <dsp:sp modelId="{824DC651-BD39-4B59-AB55-BB1EFB867703}">
      <dsp:nvSpPr>
        <dsp:cNvPr id="0" name=""/>
        <dsp:cNvSpPr/>
      </dsp:nvSpPr>
      <dsp:spPr>
        <a:xfrm>
          <a:off x="1638688" y="906852"/>
          <a:ext cx="182367" cy="2165800"/>
        </a:xfrm>
        <a:custGeom>
          <a:avLst/>
          <a:gdLst/>
          <a:ahLst/>
          <a:cxnLst/>
          <a:rect l="0" t="0" r="0" b="0"/>
          <a:pathLst>
            <a:path>
              <a:moveTo>
                <a:pt x="0" y="0"/>
              </a:moveTo>
              <a:lnTo>
                <a:pt x="0" y="2165800"/>
              </a:lnTo>
              <a:lnTo>
                <a:pt x="182367" y="216580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865A91-EBB0-4B78-AD11-DEC5E0811BB6}">
      <dsp:nvSpPr>
        <dsp:cNvPr id="0" name=""/>
        <dsp:cNvSpPr/>
      </dsp:nvSpPr>
      <dsp:spPr>
        <a:xfrm>
          <a:off x="1821055" y="2584106"/>
          <a:ext cx="1415303" cy="97709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t" anchorCtr="0">
          <a:noAutofit/>
        </a:bodyPr>
        <a:lstStyle/>
        <a:p>
          <a:pPr lvl="0" algn="l" defTabSz="533400" rtl="0">
            <a:lnSpc>
              <a:spcPct val="90000"/>
            </a:lnSpc>
            <a:spcBef>
              <a:spcPct val="0"/>
            </a:spcBef>
            <a:spcAft>
              <a:spcPct val="35000"/>
            </a:spcAft>
          </a:pPr>
          <a:r>
            <a:rPr lang="tr-TR" sz="1200" b="1" kern="1200" dirty="0"/>
            <a:t>Sosyal İhtiyaç</a:t>
          </a:r>
        </a:p>
        <a:p>
          <a:pPr marL="114300" lvl="1" indent="-114300" algn="l" defTabSz="533400" rtl="0">
            <a:lnSpc>
              <a:spcPct val="90000"/>
            </a:lnSpc>
            <a:spcBef>
              <a:spcPct val="0"/>
            </a:spcBef>
            <a:spcAft>
              <a:spcPct val="15000"/>
            </a:spcAft>
            <a:buChar char="••"/>
          </a:pPr>
          <a:r>
            <a:rPr lang="tr-TR" sz="1200" kern="1200" dirty="0"/>
            <a:t>Barınma</a:t>
          </a:r>
        </a:p>
        <a:p>
          <a:pPr marL="114300" lvl="1" indent="-114300" algn="l" defTabSz="533400" rtl="0">
            <a:lnSpc>
              <a:spcPct val="90000"/>
            </a:lnSpc>
            <a:spcBef>
              <a:spcPct val="0"/>
            </a:spcBef>
            <a:spcAft>
              <a:spcPct val="15000"/>
            </a:spcAft>
            <a:buChar char="••"/>
          </a:pPr>
          <a:r>
            <a:rPr lang="tr-TR" sz="1200" kern="1200"/>
            <a:t>Ekonomik</a:t>
          </a:r>
        </a:p>
        <a:p>
          <a:pPr marL="114300" lvl="1" indent="-114300" algn="l" defTabSz="533400" rtl="0">
            <a:lnSpc>
              <a:spcPct val="90000"/>
            </a:lnSpc>
            <a:spcBef>
              <a:spcPct val="0"/>
            </a:spcBef>
            <a:spcAft>
              <a:spcPct val="15000"/>
            </a:spcAft>
            <a:buChar char="••"/>
          </a:pPr>
          <a:r>
            <a:rPr lang="tr-TR" sz="1200" kern="1200"/>
            <a:t>Sağlık Güvencesi</a:t>
          </a:r>
        </a:p>
      </dsp:txBody>
      <dsp:txXfrm>
        <a:off x="1849673" y="2612724"/>
        <a:ext cx="1358067" cy="919856"/>
      </dsp:txXfrm>
    </dsp:sp>
    <dsp:sp modelId="{D0621836-F8CE-497C-B92D-6BC6683803BF}">
      <dsp:nvSpPr>
        <dsp:cNvPr id="0" name=""/>
        <dsp:cNvSpPr/>
      </dsp:nvSpPr>
      <dsp:spPr>
        <a:xfrm>
          <a:off x="1638688" y="906852"/>
          <a:ext cx="182367" cy="3291081"/>
        </a:xfrm>
        <a:custGeom>
          <a:avLst/>
          <a:gdLst/>
          <a:ahLst/>
          <a:cxnLst/>
          <a:rect l="0" t="0" r="0" b="0"/>
          <a:pathLst>
            <a:path>
              <a:moveTo>
                <a:pt x="0" y="0"/>
              </a:moveTo>
              <a:lnTo>
                <a:pt x="0" y="3291081"/>
              </a:lnTo>
              <a:lnTo>
                <a:pt x="182367" y="3291081"/>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DD76B3-314E-4E11-AFD0-B665A4430035}">
      <dsp:nvSpPr>
        <dsp:cNvPr id="0" name=""/>
        <dsp:cNvSpPr/>
      </dsp:nvSpPr>
      <dsp:spPr>
        <a:xfrm>
          <a:off x="1821055" y="3716435"/>
          <a:ext cx="1359170" cy="96299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7500176"/>
              <a:satOff val="-11253"/>
              <a:lumOff val="-18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t" anchorCtr="0">
          <a:noAutofit/>
        </a:bodyPr>
        <a:lstStyle/>
        <a:p>
          <a:pPr lvl="0" algn="l" defTabSz="533400" rtl="0">
            <a:lnSpc>
              <a:spcPct val="90000"/>
            </a:lnSpc>
            <a:spcBef>
              <a:spcPct val="0"/>
            </a:spcBef>
            <a:spcAft>
              <a:spcPct val="35000"/>
            </a:spcAft>
          </a:pPr>
          <a:r>
            <a:rPr lang="tr-TR" sz="1200" b="1" kern="1200" dirty="0"/>
            <a:t>Sosyal Katılım</a:t>
          </a:r>
        </a:p>
        <a:p>
          <a:pPr marL="114300" lvl="1" indent="-114300" algn="l" defTabSz="533400" rtl="0">
            <a:lnSpc>
              <a:spcPct val="90000"/>
            </a:lnSpc>
            <a:spcBef>
              <a:spcPct val="0"/>
            </a:spcBef>
            <a:spcAft>
              <a:spcPct val="15000"/>
            </a:spcAft>
            <a:buChar char="••"/>
          </a:pPr>
          <a:r>
            <a:rPr lang="tr-TR" sz="1200" kern="1200" dirty="0"/>
            <a:t>Eğitim </a:t>
          </a:r>
        </a:p>
        <a:p>
          <a:pPr marL="114300" lvl="1" indent="-114300" algn="l" defTabSz="533400" rtl="0">
            <a:lnSpc>
              <a:spcPct val="90000"/>
            </a:lnSpc>
            <a:spcBef>
              <a:spcPct val="0"/>
            </a:spcBef>
            <a:spcAft>
              <a:spcPct val="15000"/>
            </a:spcAft>
            <a:buChar char="••"/>
          </a:pPr>
          <a:r>
            <a:rPr lang="tr-TR" sz="1200" kern="1200" dirty="0"/>
            <a:t>Meslek</a:t>
          </a:r>
        </a:p>
        <a:p>
          <a:pPr marL="114300" lvl="1" indent="-114300" algn="l" defTabSz="533400" rtl="0">
            <a:lnSpc>
              <a:spcPct val="90000"/>
            </a:lnSpc>
            <a:spcBef>
              <a:spcPct val="0"/>
            </a:spcBef>
            <a:spcAft>
              <a:spcPct val="15000"/>
            </a:spcAft>
            <a:buChar char="••"/>
          </a:pPr>
          <a:r>
            <a:rPr lang="tr-TR" sz="1200" kern="1200"/>
            <a:t>Çalışma</a:t>
          </a:r>
        </a:p>
      </dsp:txBody>
      <dsp:txXfrm>
        <a:off x="1849260" y="3744640"/>
        <a:ext cx="1302760" cy="906586"/>
      </dsp:txXfrm>
    </dsp:sp>
    <dsp:sp modelId="{CBB2B955-DF96-47B5-BE93-DD7C09BFD611}">
      <dsp:nvSpPr>
        <dsp:cNvPr id="0" name=""/>
        <dsp:cNvSpPr/>
      </dsp:nvSpPr>
      <dsp:spPr>
        <a:xfrm>
          <a:off x="1638688" y="906852"/>
          <a:ext cx="182367" cy="4444072"/>
        </a:xfrm>
        <a:custGeom>
          <a:avLst/>
          <a:gdLst/>
          <a:ahLst/>
          <a:cxnLst/>
          <a:rect l="0" t="0" r="0" b="0"/>
          <a:pathLst>
            <a:path>
              <a:moveTo>
                <a:pt x="0" y="0"/>
              </a:moveTo>
              <a:lnTo>
                <a:pt x="0" y="4444072"/>
              </a:lnTo>
              <a:lnTo>
                <a:pt x="182367" y="4444072"/>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31C641-639B-45E3-9E1C-162E3E38180D}">
      <dsp:nvSpPr>
        <dsp:cNvPr id="0" name=""/>
        <dsp:cNvSpPr/>
      </dsp:nvSpPr>
      <dsp:spPr>
        <a:xfrm>
          <a:off x="1821055" y="4834669"/>
          <a:ext cx="1302062" cy="1032511"/>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t" anchorCtr="0">
          <a:noAutofit/>
        </a:bodyPr>
        <a:lstStyle/>
        <a:p>
          <a:pPr lvl="0" algn="l" defTabSz="533400" rtl="0">
            <a:lnSpc>
              <a:spcPct val="90000"/>
            </a:lnSpc>
            <a:spcBef>
              <a:spcPct val="0"/>
            </a:spcBef>
            <a:spcAft>
              <a:spcPct val="35000"/>
            </a:spcAft>
          </a:pPr>
          <a:r>
            <a:rPr lang="tr-TR" sz="1200" b="1" kern="1200" dirty="0"/>
            <a:t>Sosyal Düzenleme</a:t>
          </a:r>
        </a:p>
        <a:p>
          <a:pPr marL="114300" lvl="1" indent="-114300" algn="l" defTabSz="533400" rtl="0">
            <a:lnSpc>
              <a:spcPct val="90000"/>
            </a:lnSpc>
            <a:spcBef>
              <a:spcPct val="0"/>
            </a:spcBef>
            <a:spcAft>
              <a:spcPct val="15000"/>
            </a:spcAft>
            <a:buChar char="••"/>
          </a:pPr>
          <a:r>
            <a:rPr lang="tr-TR" sz="1200" kern="1200" dirty="0"/>
            <a:t>Aile İlişkileri</a:t>
          </a:r>
        </a:p>
        <a:p>
          <a:pPr marL="114300" lvl="1" indent="-114300" algn="l" defTabSz="533400" rtl="0">
            <a:lnSpc>
              <a:spcPct val="90000"/>
            </a:lnSpc>
            <a:spcBef>
              <a:spcPct val="0"/>
            </a:spcBef>
            <a:spcAft>
              <a:spcPct val="15000"/>
            </a:spcAft>
            <a:buChar char="••"/>
          </a:pPr>
          <a:r>
            <a:rPr lang="tr-TR" sz="1200" kern="1200" dirty="0"/>
            <a:t>Arkadaş İlişkileri</a:t>
          </a:r>
        </a:p>
        <a:p>
          <a:pPr marL="114300" lvl="1" indent="-114300" algn="l" defTabSz="533400" rtl="0">
            <a:lnSpc>
              <a:spcPct val="90000"/>
            </a:lnSpc>
            <a:spcBef>
              <a:spcPct val="0"/>
            </a:spcBef>
            <a:spcAft>
              <a:spcPct val="15000"/>
            </a:spcAft>
            <a:buChar char="••"/>
          </a:pPr>
          <a:r>
            <a:rPr lang="tr-TR" sz="1200" kern="1200" dirty="0"/>
            <a:t>Yaşadığı Çevre</a:t>
          </a:r>
        </a:p>
        <a:p>
          <a:pPr marL="114300" lvl="1" indent="-114300" algn="l" defTabSz="533400" rtl="0">
            <a:lnSpc>
              <a:spcPct val="90000"/>
            </a:lnSpc>
            <a:spcBef>
              <a:spcPct val="0"/>
            </a:spcBef>
            <a:spcAft>
              <a:spcPct val="15000"/>
            </a:spcAft>
            <a:buChar char="••"/>
          </a:pPr>
          <a:r>
            <a:rPr lang="tr-TR" sz="1200" kern="1200" dirty="0"/>
            <a:t>Boş Zaman</a:t>
          </a:r>
        </a:p>
        <a:p>
          <a:pPr marL="114300" lvl="1" indent="-114300" algn="l" defTabSz="533400" rtl="0">
            <a:lnSpc>
              <a:spcPct val="90000"/>
            </a:lnSpc>
            <a:spcBef>
              <a:spcPct val="0"/>
            </a:spcBef>
            <a:spcAft>
              <a:spcPct val="15000"/>
            </a:spcAft>
            <a:buChar char="••"/>
          </a:pPr>
          <a:endParaRPr lang="tr-TR" sz="1200" kern="1200" dirty="0"/>
        </a:p>
      </dsp:txBody>
      <dsp:txXfrm>
        <a:off x="1851296" y="4864910"/>
        <a:ext cx="1241580" cy="9720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46C3C-461C-4EA4-B172-58AB13DA9197}">
      <dsp:nvSpPr>
        <dsp:cNvPr id="0" name=""/>
        <dsp:cNvSpPr/>
      </dsp:nvSpPr>
      <dsp:spPr>
        <a:xfrm>
          <a:off x="755365" y="1961"/>
          <a:ext cx="2078288" cy="89512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a:t>Aileyle Çalışma</a:t>
          </a:r>
        </a:p>
      </dsp:txBody>
      <dsp:txXfrm>
        <a:off x="781582" y="28178"/>
        <a:ext cx="2025854" cy="842692"/>
      </dsp:txXfrm>
    </dsp:sp>
    <dsp:sp modelId="{CE6B3F05-E617-4F51-972D-F864D35FDFA2}">
      <dsp:nvSpPr>
        <dsp:cNvPr id="0" name=""/>
        <dsp:cNvSpPr/>
      </dsp:nvSpPr>
      <dsp:spPr>
        <a:xfrm>
          <a:off x="963194" y="897088"/>
          <a:ext cx="207828" cy="551435"/>
        </a:xfrm>
        <a:custGeom>
          <a:avLst/>
          <a:gdLst/>
          <a:ahLst/>
          <a:cxnLst/>
          <a:rect l="0" t="0" r="0" b="0"/>
          <a:pathLst>
            <a:path>
              <a:moveTo>
                <a:pt x="0" y="0"/>
              </a:moveTo>
              <a:lnTo>
                <a:pt x="0" y="551435"/>
              </a:lnTo>
              <a:lnTo>
                <a:pt x="207828" y="551435"/>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9878B1-376B-406C-AAF2-D6B7F3BC5287}">
      <dsp:nvSpPr>
        <dsp:cNvPr id="0" name=""/>
        <dsp:cNvSpPr/>
      </dsp:nvSpPr>
      <dsp:spPr>
        <a:xfrm>
          <a:off x="1171023" y="1082191"/>
          <a:ext cx="1160039" cy="732665"/>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Tutum</a:t>
          </a:r>
        </a:p>
      </dsp:txBody>
      <dsp:txXfrm>
        <a:off x="1192482" y="1103650"/>
        <a:ext cx="1117121" cy="689747"/>
      </dsp:txXfrm>
    </dsp:sp>
    <dsp:sp modelId="{5DA861B6-109B-43F9-B816-D24E194F42BE}">
      <dsp:nvSpPr>
        <dsp:cNvPr id="0" name=""/>
        <dsp:cNvSpPr/>
      </dsp:nvSpPr>
      <dsp:spPr>
        <a:xfrm>
          <a:off x="963194" y="897088"/>
          <a:ext cx="207828" cy="1473076"/>
        </a:xfrm>
        <a:custGeom>
          <a:avLst/>
          <a:gdLst/>
          <a:ahLst/>
          <a:cxnLst/>
          <a:rect l="0" t="0" r="0" b="0"/>
          <a:pathLst>
            <a:path>
              <a:moveTo>
                <a:pt x="0" y="0"/>
              </a:moveTo>
              <a:lnTo>
                <a:pt x="0" y="1473076"/>
              </a:lnTo>
              <a:lnTo>
                <a:pt x="207828" y="147307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75A5CC-DA9C-430F-8EDD-E65CA9AF0B36}">
      <dsp:nvSpPr>
        <dsp:cNvPr id="0" name=""/>
        <dsp:cNvSpPr/>
      </dsp:nvSpPr>
      <dsp:spPr>
        <a:xfrm>
          <a:off x="1171023" y="1999959"/>
          <a:ext cx="1184656" cy="74041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Ebeveynlik Becerileri</a:t>
          </a:r>
        </a:p>
      </dsp:txBody>
      <dsp:txXfrm>
        <a:off x="1192709" y="2021645"/>
        <a:ext cx="1141284" cy="697038"/>
      </dsp:txXfrm>
    </dsp:sp>
    <dsp:sp modelId="{95A96593-73D5-4123-BB0A-CE69D09A65FC}">
      <dsp:nvSpPr>
        <dsp:cNvPr id="0" name=""/>
        <dsp:cNvSpPr/>
      </dsp:nvSpPr>
      <dsp:spPr>
        <a:xfrm>
          <a:off x="963194" y="897088"/>
          <a:ext cx="207828" cy="2398589"/>
        </a:xfrm>
        <a:custGeom>
          <a:avLst/>
          <a:gdLst/>
          <a:ahLst/>
          <a:cxnLst/>
          <a:rect l="0" t="0" r="0" b="0"/>
          <a:pathLst>
            <a:path>
              <a:moveTo>
                <a:pt x="0" y="0"/>
              </a:moveTo>
              <a:lnTo>
                <a:pt x="0" y="2398589"/>
              </a:lnTo>
              <a:lnTo>
                <a:pt x="207828" y="239858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AB4AE1-DFD3-4379-9DB1-13D5F357B4E3}">
      <dsp:nvSpPr>
        <dsp:cNvPr id="0" name=""/>
        <dsp:cNvSpPr/>
      </dsp:nvSpPr>
      <dsp:spPr>
        <a:xfrm>
          <a:off x="1171023" y="2925473"/>
          <a:ext cx="1184656" cy="74041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7500176"/>
              <a:satOff val="-11253"/>
              <a:lumOff val="-18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Aile İlişkileri</a:t>
          </a:r>
        </a:p>
      </dsp:txBody>
      <dsp:txXfrm>
        <a:off x="1192709" y="2947159"/>
        <a:ext cx="1141284" cy="697038"/>
      </dsp:txXfrm>
    </dsp:sp>
    <dsp:sp modelId="{513D4C21-CE98-4C19-8B61-9AE6F5D2FEA4}">
      <dsp:nvSpPr>
        <dsp:cNvPr id="0" name=""/>
        <dsp:cNvSpPr/>
      </dsp:nvSpPr>
      <dsp:spPr>
        <a:xfrm>
          <a:off x="963194" y="897088"/>
          <a:ext cx="207828" cy="3324103"/>
        </a:xfrm>
        <a:custGeom>
          <a:avLst/>
          <a:gdLst/>
          <a:ahLst/>
          <a:cxnLst/>
          <a:rect l="0" t="0" r="0" b="0"/>
          <a:pathLst>
            <a:path>
              <a:moveTo>
                <a:pt x="0" y="0"/>
              </a:moveTo>
              <a:lnTo>
                <a:pt x="0" y="3324103"/>
              </a:lnTo>
              <a:lnTo>
                <a:pt x="207828" y="332410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7AD5E9-272B-4328-B221-2C9063506F42}">
      <dsp:nvSpPr>
        <dsp:cNvPr id="0" name=""/>
        <dsp:cNvSpPr/>
      </dsp:nvSpPr>
      <dsp:spPr>
        <a:xfrm>
          <a:off x="1171023" y="3850986"/>
          <a:ext cx="1184656" cy="74041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Sosyal Düzenleme</a:t>
          </a:r>
        </a:p>
      </dsp:txBody>
      <dsp:txXfrm>
        <a:off x="1192709" y="3872672"/>
        <a:ext cx="1141284" cy="6970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00491-73B7-466C-8F93-9D584030FE6D}">
      <dsp:nvSpPr>
        <dsp:cNvPr id="0" name=""/>
        <dsp:cNvSpPr/>
      </dsp:nvSpPr>
      <dsp:spPr>
        <a:xfrm>
          <a:off x="438596" y="0"/>
          <a:ext cx="1697044" cy="910973"/>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a:t>Saha ve Ev Ziyareti</a:t>
          </a:r>
        </a:p>
      </dsp:txBody>
      <dsp:txXfrm>
        <a:off x="465277" y="26681"/>
        <a:ext cx="1643682" cy="857611"/>
      </dsp:txXfrm>
    </dsp:sp>
    <dsp:sp modelId="{26250D04-81D6-4ED3-99B6-EE97F2631B56}">
      <dsp:nvSpPr>
        <dsp:cNvPr id="0" name=""/>
        <dsp:cNvSpPr/>
      </dsp:nvSpPr>
      <dsp:spPr>
        <a:xfrm>
          <a:off x="608300" y="910973"/>
          <a:ext cx="99651" cy="491935"/>
        </a:xfrm>
        <a:custGeom>
          <a:avLst/>
          <a:gdLst/>
          <a:ahLst/>
          <a:cxnLst/>
          <a:rect l="0" t="0" r="0" b="0"/>
          <a:pathLst>
            <a:path>
              <a:moveTo>
                <a:pt x="0" y="0"/>
              </a:moveTo>
              <a:lnTo>
                <a:pt x="0" y="491935"/>
              </a:lnTo>
              <a:lnTo>
                <a:pt x="99651" y="491935"/>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192A41-BF3B-4ADE-B5CB-59ADDAF7E9C1}">
      <dsp:nvSpPr>
        <dsp:cNvPr id="0" name=""/>
        <dsp:cNvSpPr/>
      </dsp:nvSpPr>
      <dsp:spPr>
        <a:xfrm>
          <a:off x="707952" y="1076655"/>
          <a:ext cx="1044013" cy="652508"/>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Cezaevi</a:t>
          </a:r>
          <a:endParaRPr lang="tr-TR" sz="1200" kern="1200" dirty="0"/>
        </a:p>
      </dsp:txBody>
      <dsp:txXfrm>
        <a:off x="727063" y="1095766"/>
        <a:ext cx="1005791" cy="614286"/>
      </dsp:txXfrm>
    </dsp:sp>
    <dsp:sp modelId="{388ECD08-87E5-4B9E-A625-910011785A19}">
      <dsp:nvSpPr>
        <dsp:cNvPr id="0" name=""/>
        <dsp:cNvSpPr/>
      </dsp:nvSpPr>
      <dsp:spPr>
        <a:xfrm>
          <a:off x="608300" y="910973"/>
          <a:ext cx="99651" cy="1307571"/>
        </a:xfrm>
        <a:custGeom>
          <a:avLst/>
          <a:gdLst/>
          <a:ahLst/>
          <a:cxnLst/>
          <a:rect l="0" t="0" r="0" b="0"/>
          <a:pathLst>
            <a:path>
              <a:moveTo>
                <a:pt x="0" y="0"/>
              </a:moveTo>
              <a:lnTo>
                <a:pt x="0" y="1307571"/>
              </a:lnTo>
              <a:lnTo>
                <a:pt x="99651" y="1307571"/>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8C9024-D294-4B7D-B28E-3B59D89A1C9A}">
      <dsp:nvSpPr>
        <dsp:cNvPr id="0" name=""/>
        <dsp:cNvSpPr/>
      </dsp:nvSpPr>
      <dsp:spPr>
        <a:xfrm>
          <a:off x="707952" y="1892291"/>
          <a:ext cx="1044013" cy="652508"/>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Hastane</a:t>
          </a:r>
          <a:endParaRPr lang="tr-TR" sz="1200" kern="1200" dirty="0"/>
        </a:p>
      </dsp:txBody>
      <dsp:txXfrm>
        <a:off x="727063" y="1911402"/>
        <a:ext cx="1005791" cy="614286"/>
      </dsp:txXfrm>
    </dsp:sp>
    <dsp:sp modelId="{3E8B1573-0576-4BCC-B530-6FAD9C870EF3}">
      <dsp:nvSpPr>
        <dsp:cNvPr id="0" name=""/>
        <dsp:cNvSpPr/>
      </dsp:nvSpPr>
      <dsp:spPr>
        <a:xfrm>
          <a:off x="608300" y="910973"/>
          <a:ext cx="99651" cy="2123207"/>
        </a:xfrm>
        <a:custGeom>
          <a:avLst/>
          <a:gdLst/>
          <a:ahLst/>
          <a:cxnLst/>
          <a:rect l="0" t="0" r="0" b="0"/>
          <a:pathLst>
            <a:path>
              <a:moveTo>
                <a:pt x="0" y="0"/>
              </a:moveTo>
              <a:lnTo>
                <a:pt x="0" y="2123207"/>
              </a:lnTo>
              <a:lnTo>
                <a:pt x="99651" y="212320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7106E3-B032-4C53-A419-F859A43D06FF}">
      <dsp:nvSpPr>
        <dsp:cNvPr id="0" name=""/>
        <dsp:cNvSpPr/>
      </dsp:nvSpPr>
      <dsp:spPr>
        <a:xfrm>
          <a:off x="707952" y="2707927"/>
          <a:ext cx="1044013" cy="652508"/>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7500176"/>
              <a:satOff val="-11253"/>
              <a:lumOff val="-18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Mahkeme</a:t>
          </a:r>
          <a:endParaRPr lang="tr-TR" sz="1200" kern="1200" dirty="0"/>
        </a:p>
      </dsp:txBody>
      <dsp:txXfrm>
        <a:off x="727063" y="2727038"/>
        <a:ext cx="1005791" cy="614286"/>
      </dsp:txXfrm>
    </dsp:sp>
    <dsp:sp modelId="{89A2C936-96D4-45E8-B4D1-622F59EB54EA}">
      <dsp:nvSpPr>
        <dsp:cNvPr id="0" name=""/>
        <dsp:cNvSpPr/>
      </dsp:nvSpPr>
      <dsp:spPr>
        <a:xfrm>
          <a:off x="608300" y="910973"/>
          <a:ext cx="99651" cy="2938843"/>
        </a:xfrm>
        <a:custGeom>
          <a:avLst/>
          <a:gdLst/>
          <a:ahLst/>
          <a:cxnLst/>
          <a:rect l="0" t="0" r="0" b="0"/>
          <a:pathLst>
            <a:path>
              <a:moveTo>
                <a:pt x="0" y="0"/>
              </a:moveTo>
              <a:lnTo>
                <a:pt x="0" y="2938843"/>
              </a:lnTo>
              <a:lnTo>
                <a:pt x="99651" y="293884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EE3313-A83F-43FB-AC9D-626423ABC9EF}">
      <dsp:nvSpPr>
        <dsp:cNvPr id="0" name=""/>
        <dsp:cNvSpPr/>
      </dsp:nvSpPr>
      <dsp:spPr>
        <a:xfrm>
          <a:off x="707952" y="3523563"/>
          <a:ext cx="1044013" cy="652508"/>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Ev Ziyaretleri</a:t>
          </a:r>
          <a:endParaRPr lang="tr-TR" sz="1200" kern="1200" dirty="0"/>
        </a:p>
      </dsp:txBody>
      <dsp:txXfrm>
        <a:off x="727063" y="3542674"/>
        <a:ext cx="1005791" cy="6142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7C5B6F-341C-4118-B1E9-D4E9137EF4A1}">
      <dsp:nvSpPr>
        <dsp:cNvPr id="0" name=""/>
        <dsp:cNvSpPr/>
      </dsp:nvSpPr>
      <dsp:spPr>
        <a:xfrm>
          <a:off x="302490" y="2539"/>
          <a:ext cx="1804974" cy="91398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a:t>Kurumlarla İşbirliği</a:t>
          </a:r>
        </a:p>
      </dsp:txBody>
      <dsp:txXfrm>
        <a:off x="329260" y="29309"/>
        <a:ext cx="1751434" cy="860447"/>
      </dsp:txXfrm>
    </dsp:sp>
    <dsp:sp modelId="{436F6B83-0B04-4EF4-A854-736E154F1DCE}">
      <dsp:nvSpPr>
        <dsp:cNvPr id="0" name=""/>
        <dsp:cNvSpPr/>
      </dsp:nvSpPr>
      <dsp:spPr>
        <a:xfrm>
          <a:off x="482988" y="916526"/>
          <a:ext cx="180497" cy="488933"/>
        </a:xfrm>
        <a:custGeom>
          <a:avLst/>
          <a:gdLst/>
          <a:ahLst/>
          <a:cxnLst/>
          <a:rect l="0" t="0" r="0" b="0"/>
          <a:pathLst>
            <a:path>
              <a:moveTo>
                <a:pt x="0" y="0"/>
              </a:moveTo>
              <a:lnTo>
                <a:pt x="0" y="488933"/>
              </a:lnTo>
              <a:lnTo>
                <a:pt x="180497" y="48893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39F1F3-DD8C-4226-B86C-1594A9D006A5}">
      <dsp:nvSpPr>
        <dsp:cNvPr id="0" name=""/>
        <dsp:cNvSpPr/>
      </dsp:nvSpPr>
      <dsp:spPr>
        <a:xfrm>
          <a:off x="663485" y="1079504"/>
          <a:ext cx="1043059" cy="651911"/>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AMATEM</a:t>
          </a:r>
          <a:endParaRPr lang="tr-TR" sz="1200" kern="1200" dirty="0"/>
        </a:p>
      </dsp:txBody>
      <dsp:txXfrm>
        <a:off x="682579" y="1098598"/>
        <a:ext cx="1004871" cy="613723"/>
      </dsp:txXfrm>
    </dsp:sp>
    <dsp:sp modelId="{0EAA649C-826A-4FFD-A9F0-FD88A740ADC0}">
      <dsp:nvSpPr>
        <dsp:cNvPr id="0" name=""/>
        <dsp:cNvSpPr/>
      </dsp:nvSpPr>
      <dsp:spPr>
        <a:xfrm>
          <a:off x="482988" y="916526"/>
          <a:ext cx="180497" cy="1303823"/>
        </a:xfrm>
        <a:custGeom>
          <a:avLst/>
          <a:gdLst/>
          <a:ahLst/>
          <a:cxnLst/>
          <a:rect l="0" t="0" r="0" b="0"/>
          <a:pathLst>
            <a:path>
              <a:moveTo>
                <a:pt x="0" y="0"/>
              </a:moveTo>
              <a:lnTo>
                <a:pt x="0" y="1303823"/>
              </a:lnTo>
              <a:lnTo>
                <a:pt x="180497" y="130382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85CD5E-AAD9-45F7-B5CA-80126AE11F4F}">
      <dsp:nvSpPr>
        <dsp:cNvPr id="0" name=""/>
        <dsp:cNvSpPr/>
      </dsp:nvSpPr>
      <dsp:spPr>
        <a:xfrm>
          <a:off x="663485" y="1894394"/>
          <a:ext cx="1043059" cy="651911"/>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Savunuculuk</a:t>
          </a:r>
          <a:endParaRPr lang="tr-TR" sz="1200" kern="1200" dirty="0"/>
        </a:p>
      </dsp:txBody>
      <dsp:txXfrm>
        <a:off x="682579" y="1913488"/>
        <a:ext cx="1004871" cy="613723"/>
      </dsp:txXfrm>
    </dsp:sp>
    <dsp:sp modelId="{7C60793B-B924-4847-8B00-8778C8EE0DBA}">
      <dsp:nvSpPr>
        <dsp:cNvPr id="0" name=""/>
        <dsp:cNvSpPr/>
      </dsp:nvSpPr>
      <dsp:spPr>
        <a:xfrm>
          <a:off x="482988" y="916526"/>
          <a:ext cx="180497" cy="2118713"/>
        </a:xfrm>
        <a:custGeom>
          <a:avLst/>
          <a:gdLst/>
          <a:ahLst/>
          <a:cxnLst/>
          <a:rect l="0" t="0" r="0" b="0"/>
          <a:pathLst>
            <a:path>
              <a:moveTo>
                <a:pt x="0" y="0"/>
              </a:moveTo>
              <a:lnTo>
                <a:pt x="0" y="2118713"/>
              </a:lnTo>
              <a:lnTo>
                <a:pt x="180497" y="211871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583AF5-2C78-45D2-B2D0-BD75D279AE69}">
      <dsp:nvSpPr>
        <dsp:cNvPr id="0" name=""/>
        <dsp:cNvSpPr/>
      </dsp:nvSpPr>
      <dsp:spPr>
        <a:xfrm>
          <a:off x="663485" y="2709284"/>
          <a:ext cx="1043059" cy="651911"/>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7500176"/>
              <a:satOff val="-11253"/>
              <a:lumOff val="-18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Kaynak Geliştirme</a:t>
          </a:r>
          <a:endParaRPr lang="tr-TR" sz="1200" kern="1200" dirty="0"/>
        </a:p>
      </dsp:txBody>
      <dsp:txXfrm>
        <a:off x="682579" y="2728378"/>
        <a:ext cx="1004871" cy="613723"/>
      </dsp:txXfrm>
    </dsp:sp>
    <dsp:sp modelId="{176F03E1-43DE-4F7B-A576-B6D25BC1A5F7}">
      <dsp:nvSpPr>
        <dsp:cNvPr id="0" name=""/>
        <dsp:cNvSpPr/>
      </dsp:nvSpPr>
      <dsp:spPr>
        <a:xfrm>
          <a:off x="482988" y="916526"/>
          <a:ext cx="180497" cy="2933603"/>
        </a:xfrm>
        <a:custGeom>
          <a:avLst/>
          <a:gdLst/>
          <a:ahLst/>
          <a:cxnLst/>
          <a:rect l="0" t="0" r="0" b="0"/>
          <a:pathLst>
            <a:path>
              <a:moveTo>
                <a:pt x="0" y="0"/>
              </a:moveTo>
              <a:lnTo>
                <a:pt x="0" y="2933603"/>
              </a:lnTo>
              <a:lnTo>
                <a:pt x="180497" y="293360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1EB02C-BF46-44BF-AAD6-ED38675FEDB6}">
      <dsp:nvSpPr>
        <dsp:cNvPr id="0" name=""/>
        <dsp:cNvSpPr/>
      </dsp:nvSpPr>
      <dsp:spPr>
        <a:xfrm>
          <a:off x="663485" y="3524174"/>
          <a:ext cx="1043059" cy="651911"/>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rtl="0">
            <a:lnSpc>
              <a:spcPct val="90000"/>
            </a:lnSpc>
            <a:spcBef>
              <a:spcPct val="0"/>
            </a:spcBef>
            <a:spcAft>
              <a:spcPct val="35000"/>
            </a:spcAft>
          </a:pPr>
          <a:r>
            <a:rPr lang="tr-TR" sz="1200" b="1" kern="1200" dirty="0"/>
            <a:t>Arabuluculuk</a:t>
          </a:r>
          <a:endParaRPr lang="tr-TR" sz="1200" kern="1200" dirty="0"/>
        </a:p>
      </dsp:txBody>
      <dsp:txXfrm>
        <a:off x="682579" y="3543268"/>
        <a:ext cx="1004871" cy="6137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827CBD-F47C-479E-8524-66FDB1EF5B22}">
      <dsp:nvSpPr>
        <dsp:cNvPr id="0" name=""/>
        <dsp:cNvSpPr/>
      </dsp:nvSpPr>
      <dsp:spPr>
        <a:xfrm>
          <a:off x="2362181" y="380977"/>
          <a:ext cx="5184610" cy="5184610"/>
        </a:xfrm>
        <a:prstGeom prst="pie">
          <a:avLst>
            <a:gd name="adj1" fmla="val 16200000"/>
            <a:gd name="adj2" fmla="val 19285716"/>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tr-TR" sz="1500" b="1" kern="1200" dirty="0"/>
            <a:t>İhtiyaçları saptama</a:t>
          </a:r>
        </a:p>
      </dsp:txBody>
      <dsp:txXfrm>
        <a:off x="5005715" y="874749"/>
        <a:ext cx="1419595" cy="894962"/>
      </dsp:txXfrm>
    </dsp:sp>
    <dsp:sp modelId="{2838F07F-174B-484B-B662-D2549CC0F769}">
      <dsp:nvSpPr>
        <dsp:cNvPr id="0" name=""/>
        <dsp:cNvSpPr/>
      </dsp:nvSpPr>
      <dsp:spPr>
        <a:xfrm>
          <a:off x="2147677" y="632645"/>
          <a:ext cx="5184610" cy="5184610"/>
        </a:xfrm>
        <a:prstGeom prst="pie">
          <a:avLst>
            <a:gd name="adj1" fmla="val 19285716"/>
            <a:gd name="adj2" fmla="val 771428"/>
          </a:avLst>
        </a:prstGeom>
        <a:solidFill>
          <a:schemeClr val="accent3">
            <a:hueOff val="1875044"/>
            <a:satOff val="-2813"/>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t" anchorCtr="0">
          <a:noAutofit/>
        </a:bodyPr>
        <a:lstStyle/>
        <a:p>
          <a:pPr lvl="0" algn="l" defTabSz="666750" rtl="0">
            <a:lnSpc>
              <a:spcPct val="90000"/>
            </a:lnSpc>
            <a:spcBef>
              <a:spcPct val="0"/>
            </a:spcBef>
            <a:spcAft>
              <a:spcPct val="35000"/>
            </a:spcAft>
          </a:pPr>
          <a:r>
            <a:rPr lang="tr-TR" sz="1500" b="1" kern="1200"/>
            <a:t>Bilgilendirme</a:t>
          </a:r>
        </a:p>
        <a:p>
          <a:pPr marL="114300" lvl="1" indent="-114300" algn="l" defTabSz="533400" rtl="0">
            <a:lnSpc>
              <a:spcPct val="90000"/>
            </a:lnSpc>
            <a:spcBef>
              <a:spcPct val="0"/>
            </a:spcBef>
            <a:spcAft>
              <a:spcPct val="15000"/>
            </a:spcAft>
            <a:buChar char="••"/>
          </a:pPr>
          <a:r>
            <a:rPr lang="tr-TR" sz="1200" b="1" kern="1200"/>
            <a:t>Beceri geliştirme  (kural koyma,  sorumluluk vb.)</a:t>
          </a:r>
        </a:p>
      </dsp:txBody>
      <dsp:txXfrm>
        <a:off x="5696666" y="2484292"/>
        <a:ext cx="1506005" cy="956684"/>
      </dsp:txXfrm>
    </dsp:sp>
    <dsp:sp modelId="{A5883899-A5DD-423D-A42C-AF9C37A22977}">
      <dsp:nvSpPr>
        <dsp:cNvPr id="0" name=""/>
        <dsp:cNvSpPr/>
      </dsp:nvSpPr>
      <dsp:spPr>
        <a:xfrm>
          <a:off x="2147677" y="632645"/>
          <a:ext cx="5184610" cy="5184610"/>
        </a:xfrm>
        <a:prstGeom prst="pie">
          <a:avLst>
            <a:gd name="adj1" fmla="val 771428"/>
            <a:gd name="adj2" fmla="val 3857143"/>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tr-TR" sz="1500" b="1" kern="1200"/>
            <a:t>İhtiyaçları saptama</a:t>
          </a:r>
        </a:p>
      </dsp:txBody>
      <dsp:txXfrm>
        <a:off x="5480640" y="3718723"/>
        <a:ext cx="1357874" cy="987544"/>
      </dsp:txXfrm>
    </dsp:sp>
    <dsp:sp modelId="{A03F0C5F-0078-4D2C-B369-987730378B19}">
      <dsp:nvSpPr>
        <dsp:cNvPr id="0" name=""/>
        <dsp:cNvSpPr/>
      </dsp:nvSpPr>
      <dsp:spPr>
        <a:xfrm>
          <a:off x="2147677" y="632645"/>
          <a:ext cx="5184610" cy="5184610"/>
        </a:xfrm>
        <a:prstGeom prst="pie">
          <a:avLst>
            <a:gd name="adj1" fmla="val 3857226"/>
            <a:gd name="adj2" fmla="val 6942858"/>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tr-TR" sz="1500" b="1" kern="1200"/>
            <a:t>Bilgilendirme</a:t>
          </a:r>
        </a:p>
      </dsp:txBody>
      <dsp:txXfrm>
        <a:off x="4045614" y="4706268"/>
        <a:ext cx="1388734" cy="987544"/>
      </dsp:txXfrm>
    </dsp:sp>
    <dsp:sp modelId="{DE203C4A-E4FF-4B98-B9BD-DDE6E6155A2B}">
      <dsp:nvSpPr>
        <dsp:cNvPr id="0" name=""/>
        <dsp:cNvSpPr/>
      </dsp:nvSpPr>
      <dsp:spPr>
        <a:xfrm>
          <a:off x="2178006" y="695042"/>
          <a:ext cx="5123950" cy="5059816"/>
        </a:xfrm>
        <a:prstGeom prst="pie">
          <a:avLst>
            <a:gd name="adj1" fmla="val 6942858"/>
            <a:gd name="adj2" fmla="val 10028574"/>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tr-TR" sz="1500" b="1" kern="1200"/>
            <a:t>Beceri geliştirme (kural koyma, sorumluluk vb.)</a:t>
          </a:r>
        </a:p>
      </dsp:txBody>
      <dsp:txXfrm>
        <a:off x="2666002" y="3706838"/>
        <a:ext cx="1341986" cy="963774"/>
      </dsp:txXfrm>
    </dsp:sp>
    <dsp:sp modelId="{5D9C48E4-0E01-4FFB-A722-22073A04C851}">
      <dsp:nvSpPr>
        <dsp:cNvPr id="0" name=""/>
        <dsp:cNvSpPr/>
      </dsp:nvSpPr>
      <dsp:spPr>
        <a:xfrm>
          <a:off x="2147677" y="632645"/>
          <a:ext cx="5184610" cy="5184610"/>
        </a:xfrm>
        <a:prstGeom prst="pie">
          <a:avLst>
            <a:gd name="adj1" fmla="val 10028574"/>
            <a:gd name="adj2" fmla="val 13114284"/>
          </a:avLst>
        </a:prstGeom>
        <a:solidFill>
          <a:schemeClr val="accent3">
            <a:hueOff val="9375220"/>
            <a:satOff val="-14067"/>
            <a:lumOff val="-22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tr-TR" sz="1500" b="1" kern="1200" dirty="0"/>
            <a:t>Aile üyesine de gerektiğinde ruhsal destek</a:t>
          </a:r>
        </a:p>
      </dsp:txBody>
      <dsp:txXfrm>
        <a:off x="2277292" y="2484292"/>
        <a:ext cx="1506005" cy="956684"/>
      </dsp:txXfrm>
    </dsp:sp>
    <dsp:sp modelId="{D65BD611-8E38-4BC3-BFE4-CE78B62AABF3}">
      <dsp:nvSpPr>
        <dsp:cNvPr id="0" name=""/>
        <dsp:cNvSpPr/>
      </dsp:nvSpPr>
      <dsp:spPr>
        <a:xfrm>
          <a:off x="2147677" y="632645"/>
          <a:ext cx="5184610" cy="5184610"/>
        </a:xfrm>
        <a:prstGeom prst="pie">
          <a:avLst>
            <a:gd name="adj1" fmla="val 13114284"/>
            <a:gd name="adj2" fmla="val 1620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tr-TR" sz="1500" b="1" kern="1200" dirty="0"/>
            <a:t>Kişi dışında görüşme üyesine de  gerektiğinde ruhsal  destek</a:t>
          </a:r>
        </a:p>
      </dsp:txBody>
      <dsp:txXfrm>
        <a:off x="3271009" y="1126418"/>
        <a:ext cx="1419595" cy="8949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15E10-C849-414F-BB6B-A81A2A3720C6}">
      <dsp:nvSpPr>
        <dsp:cNvPr id="0" name=""/>
        <dsp:cNvSpPr/>
      </dsp:nvSpPr>
      <dsp:spPr>
        <a:xfrm rot="16200000">
          <a:off x="101990" y="-101342"/>
          <a:ext cx="1480449" cy="1683134"/>
        </a:xfrm>
        <a:prstGeom prst="flowChartManualOperati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8952" bIns="0" numCol="1" spcCol="1270" anchor="ctr" anchorCtr="0">
          <a:noAutofit/>
        </a:bodyPr>
        <a:lstStyle/>
        <a:p>
          <a:pPr lvl="0" algn="ctr" defTabSz="1022350" rtl="0">
            <a:lnSpc>
              <a:spcPct val="90000"/>
            </a:lnSpc>
            <a:spcBef>
              <a:spcPct val="0"/>
            </a:spcBef>
            <a:spcAft>
              <a:spcPct val="35000"/>
            </a:spcAft>
          </a:pPr>
          <a:r>
            <a:rPr lang="tr-TR" sz="2300" kern="1200" dirty="0"/>
            <a:t>Yetişkinlere Yönelik</a:t>
          </a:r>
        </a:p>
      </dsp:txBody>
      <dsp:txXfrm rot="5400000">
        <a:off x="648" y="296090"/>
        <a:ext cx="1683134" cy="888269"/>
      </dsp:txXfrm>
    </dsp:sp>
    <dsp:sp modelId="{2B2B75B0-335A-47B0-8EBA-F24B27DBAAAC}">
      <dsp:nvSpPr>
        <dsp:cNvPr id="0" name=""/>
        <dsp:cNvSpPr/>
      </dsp:nvSpPr>
      <dsp:spPr>
        <a:xfrm rot="16200000">
          <a:off x="1911359" y="-101342"/>
          <a:ext cx="1480449" cy="1683134"/>
        </a:xfrm>
        <a:prstGeom prst="flowChartManualOperation">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8952" bIns="0" numCol="1" spcCol="1270" anchor="ctr" anchorCtr="0">
          <a:noAutofit/>
        </a:bodyPr>
        <a:lstStyle/>
        <a:p>
          <a:pPr lvl="0" algn="ctr" defTabSz="1022350" rtl="0">
            <a:lnSpc>
              <a:spcPct val="90000"/>
            </a:lnSpc>
            <a:spcBef>
              <a:spcPct val="0"/>
            </a:spcBef>
            <a:spcAft>
              <a:spcPct val="35000"/>
            </a:spcAft>
          </a:pPr>
          <a:r>
            <a:rPr lang="tr-TR" sz="2300" kern="1200"/>
            <a:t>Ergenlere Yönelik </a:t>
          </a:r>
        </a:p>
      </dsp:txBody>
      <dsp:txXfrm rot="5400000">
        <a:off x="1810017" y="296090"/>
        <a:ext cx="1683134" cy="888269"/>
      </dsp:txXfrm>
    </dsp:sp>
    <dsp:sp modelId="{BCCDC10A-CEE3-45E0-ACB7-13B084817028}">
      <dsp:nvSpPr>
        <dsp:cNvPr id="0" name=""/>
        <dsp:cNvSpPr/>
      </dsp:nvSpPr>
      <dsp:spPr>
        <a:xfrm rot="16200000">
          <a:off x="3720728" y="-101342"/>
          <a:ext cx="1480449" cy="1683134"/>
        </a:xfrm>
        <a:prstGeom prst="flowChartManualOperation">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8952" bIns="0" numCol="1" spcCol="1270" anchor="ctr" anchorCtr="0">
          <a:noAutofit/>
        </a:bodyPr>
        <a:lstStyle/>
        <a:p>
          <a:pPr lvl="0" algn="ctr" defTabSz="1022350" rtl="0">
            <a:lnSpc>
              <a:spcPct val="90000"/>
            </a:lnSpc>
            <a:spcBef>
              <a:spcPct val="0"/>
            </a:spcBef>
            <a:spcAft>
              <a:spcPct val="35000"/>
            </a:spcAft>
          </a:pPr>
          <a:r>
            <a:rPr lang="tr-TR" sz="2300" kern="1200"/>
            <a:t>Ailelere Yönelik </a:t>
          </a:r>
        </a:p>
      </dsp:txBody>
      <dsp:txXfrm rot="5400000">
        <a:off x="3619386" y="296090"/>
        <a:ext cx="1683134" cy="8882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596FC-0082-4290-AEFB-5DD0EE7B5788}">
      <dsp:nvSpPr>
        <dsp:cNvPr id="0" name=""/>
        <dsp:cNvSpPr/>
      </dsp:nvSpPr>
      <dsp:spPr>
        <a:xfrm>
          <a:off x="1955412" y="2509586"/>
          <a:ext cx="1781268" cy="1529013"/>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lvl="0" algn="ctr" defTabSz="800100" rtl="0">
            <a:lnSpc>
              <a:spcPct val="90000"/>
            </a:lnSpc>
            <a:spcBef>
              <a:spcPct val="0"/>
            </a:spcBef>
            <a:spcAft>
              <a:spcPct val="35000"/>
            </a:spcAft>
          </a:pPr>
          <a:r>
            <a:rPr lang="tr-TR" sz="1800" kern="1200"/>
            <a:t>El Sanatları Atölyesi</a:t>
          </a:r>
        </a:p>
      </dsp:txBody>
      <dsp:txXfrm>
        <a:off x="2231269" y="2746377"/>
        <a:ext cx="1229554" cy="1055431"/>
      </dsp:txXfrm>
    </dsp:sp>
    <dsp:sp modelId="{477C6CC1-4043-4465-A825-54102EC40BD3}">
      <dsp:nvSpPr>
        <dsp:cNvPr id="0" name=""/>
        <dsp:cNvSpPr/>
      </dsp:nvSpPr>
      <dsp:spPr>
        <a:xfrm>
          <a:off x="2011126" y="3185243"/>
          <a:ext cx="207945" cy="17931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629840-9C5C-485D-A9D3-E6EC09150BF1}">
      <dsp:nvSpPr>
        <dsp:cNvPr id="0" name=""/>
        <dsp:cNvSpPr/>
      </dsp:nvSpPr>
      <dsp:spPr>
        <a:xfrm>
          <a:off x="443295" y="1678442"/>
          <a:ext cx="1781268" cy="1529013"/>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4291D2-14EF-4798-8B4D-D0B311767721}">
      <dsp:nvSpPr>
        <dsp:cNvPr id="0" name=""/>
        <dsp:cNvSpPr/>
      </dsp:nvSpPr>
      <dsp:spPr>
        <a:xfrm>
          <a:off x="1649379" y="2995429"/>
          <a:ext cx="207945" cy="17931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1607181"/>
              <a:satOff val="-2411"/>
              <a:lumOff val="-392"/>
              <a:alphaOff val="0"/>
            </a:schemeClr>
          </a:solidFill>
          <a:prstDash val="solid"/>
        </a:ln>
        <a:effectLst/>
      </dsp:spPr>
      <dsp:style>
        <a:lnRef idx="2">
          <a:scrgbClr r="0" g="0" b="0"/>
        </a:lnRef>
        <a:fillRef idx="1">
          <a:scrgbClr r="0" g="0" b="0"/>
        </a:fillRef>
        <a:effectRef idx="0">
          <a:scrgbClr r="0" g="0" b="0"/>
        </a:effectRef>
        <a:fontRef idx="minor"/>
      </dsp:style>
    </dsp:sp>
    <dsp:sp modelId="{530F49A7-7D92-4699-ABB1-4B7A8B8B269A}">
      <dsp:nvSpPr>
        <dsp:cNvPr id="0" name=""/>
        <dsp:cNvSpPr/>
      </dsp:nvSpPr>
      <dsp:spPr>
        <a:xfrm>
          <a:off x="3465959" y="1666730"/>
          <a:ext cx="1781268" cy="1529013"/>
        </a:xfrm>
        <a:prstGeom prst="hexagon">
          <a:avLst>
            <a:gd name="adj" fmla="val 25000"/>
            <a:gd name="vf" fmla="val 115470"/>
          </a:avLst>
        </a:prstGeom>
        <a:solidFill>
          <a:schemeClr val="accent3">
            <a:hueOff val="3750088"/>
            <a:satOff val="-5627"/>
            <a:lumOff val="-915"/>
            <a:alphaOff val="0"/>
          </a:schemeClr>
        </a:solid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lvl="0" algn="ctr" defTabSz="800100" rtl="0">
            <a:lnSpc>
              <a:spcPct val="90000"/>
            </a:lnSpc>
            <a:spcBef>
              <a:spcPct val="0"/>
            </a:spcBef>
            <a:spcAft>
              <a:spcPct val="35000"/>
            </a:spcAft>
          </a:pPr>
          <a:r>
            <a:rPr lang="tr-TR" sz="1800" kern="1200" dirty="0"/>
            <a:t>Gastronomi Atölyesi</a:t>
          </a:r>
        </a:p>
      </dsp:txBody>
      <dsp:txXfrm>
        <a:off x="3741816" y="1903521"/>
        <a:ext cx="1229554" cy="1055431"/>
      </dsp:txXfrm>
    </dsp:sp>
    <dsp:sp modelId="{8D744B3D-FA23-433B-839A-E9863F35D4F2}">
      <dsp:nvSpPr>
        <dsp:cNvPr id="0" name=""/>
        <dsp:cNvSpPr/>
      </dsp:nvSpPr>
      <dsp:spPr>
        <a:xfrm>
          <a:off x="4686168" y="2982102"/>
          <a:ext cx="207945" cy="17931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3214361"/>
              <a:satOff val="-4823"/>
              <a:lumOff val="-784"/>
              <a:alphaOff val="0"/>
            </a:schemeClr>
          </a:solidFill>
          <a:prstDash val="solid"/>
        </a:ln>
        <a:effectLst/>
      </dsp:spPr>
      <dsp:style>
        <a:lnRef idx="2">
          <a:scrgbClr r="0" g="0" b="0"/>
        </a:lnRef>
        <a:fillRef idx="1">
          <a:scrgbClr r="0" g="0" b="0"/>
        </a:fillRef>
        <a:effectRef idx="0">
          <a:scrgbClr r="0" g="0" b="0"/>
        </a:effectRef>
        <a:fontRef idx="minor"/>
      </dsp:style>
    </dsp:sp>
    <dsp:sp modelId="{D5A3B7FE-A227-4381-B231-491D153242B7}">
      <dsp:nvSpPr>
        <dsp:cNvPr id="0" name=""/>
        <dsp:cNvSpPr/>
      </dsp:nvSpPr>
      <dsp:spPr>
        <a:xfrm>
          <a:off x="4984354" y="2507162"/>
          <a:ext cx="1781268" cy="1529013"/>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dsp:style>
    </dsp:sp>
    <dsp:sp modelId="{1C733A75-CDEA-4EB7-A891-357CBE3BA46D}">
      <dsp:nvSpPr>
        <dsp:cNvPr id="0" name=""/>
        <dsp:cNvSpPr/>
      </dsp:nvSpPr>
      <dsp:spPr>
        <a:xfrm>
          <a:off x="5025158" y="3192109"/>
          <a:ext cx="207945" cy="17931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4821541"/>
              <a:satOff val="-7234"/>
              <a:lumOff val="-1176"/>
              <a:alphaOff val="0"/>
            </a:schemeClr>
          </a:solidFill>
          <a:prstDash val="solid"/>
        </a:ln>
        <a:effectLst/>
      </dsp:spPr>
      <dsp:style>
        <a:lnRef idx="2">
          <a:scrgbClr r="0" g="0" b="0"/>
        </a:lnRef>
        <a:fillRef idx="1">
          <a:scrgbClr r="0" g="0" b="0"/>
        </a:fillRef>
        <a:effectRef idx="0">
          <a:scrgbClr r="0" g="0" b="0"/>
        </a:effectRef>
        <a:fontRef idx="minor"/>
      </dsp:style>
    </dsp:sp>
    <dsp:sp modelId="{96FE66B0-F558-488B-86FE-F1F489C6692F}">
      <dsp:nvSpPr>
        <dsp:cNvPr id="0" name=""/>
        <dsp:cNvSpPr/>
      </dsp:nvSpPr>
      <dsp:spPr>
        <a:xfrm>
          <a:off x="1955412" y="842855"/>
          <a:ext cx="1781268" cy="1529013"/>
        </a:xfrm>
        <a:prstGeom prst="hexagon">
          <a:avLst>
            <a:gd name="adj" fmla="val 25000"/>
            <a:gd name="vf" fmla="val 115470"/>
          </a:avLst>
        </a:prstGeom>
        <a:solidFill>
          <a:srgbClr val="0070C0"/>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lvl="0" algn="ctr" defTabSz="800100" rtl="0">
            <a:lnSpc>
              <a:spcPct val="90000"/>
            </a:lnSpc>
            <a:spcBef>
              <a:spcPct val="0"/>
            </a:spcBef>
            <a:spcAft>
              <a:spcPct val="35000"/>
            </a:spcAft>
          </a:pPr>
          <a:r>
            <a:rPr lang="tr-TR" sz="1800" kern="1200"/>
            <a:t>Grafik Tasarım Atölyesi</a:t>
          </a:r>
        </a:p>
      </dsp:txBody>
      <dsp:txXfrm>
        <a:off x="2231269" y="1079646"/>
        <a:ext cx="1229554" cy="1055431"/>
      </dsp:txXfrm>
    </dsp:sp>
    <dsp:sp modelId="{333F3109-A1A4-41F1-8F10-6C46DE75539B}">
      <dsp:nvSpPr>
        <dsp:cNvPr id="0" name=""/>
        <dsp:cNvSpPr/>
      </dsp:nvSpPr>
      <dsp:spPr>
        <a:xfrm>
          <a:off x="3167773" y="874356"/>
          <a:ext cx="207945" cy="17931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6428722"/>
              <a:satOff val="-9646"/>
              <a:lumOff val="-1569"/>
              <a:alphaOff val="0"/>
            </a:schemeClr>
          </a:solidFill>
          <a:prstDash val="solid"/>
        </a:ln>
        <a:effectLst/>
      </dsp:spPr>
      <dsp:style>
        <a:lnRef idx="2">
          <a:scrgbClr r="0" g="0" b="0"/>
        </a:lnRef>
        <a:fillRef idx="1">
          <a:scrgbClr r="0" g="0" b="0"/>
        </a:fillRef>
        <a:effectRef idx="0">
          <a:scrgbClr r="0" g="0" b="0"/>
        </a:effectRef>
        <a:fontRef idx="minor"/>
      </dsp:style>
    </dsp:sp>
    <dsp:sp modelId="{DE5E8AB4-4731-4772-BDED-AB5E064DCE70}">
      <dsp:nvSpPr>
        <dsp:cNvPr id="0" name=""/>
        <dsp:cNvSpPr/>
      </dsp:nvSpPr>
      <dsp:spPr>
        <a:xfrm>
          <a:off x="3465959" y="0"/>
          <a:ext cx="1781268" cy="1529013"/>
        </a:xfrm>
        <a:prstGeom prst="hexagon">
          <a:avLst>
            <a:gd name="adj" fmla="val 25000"/>
            <a:gd name="vf" fmla="val 11547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8000" r="-8000"/>
          </a:stretch>
        </a:blipFill>
        <a:ln w="25400" cap="flat" cmpd="sng" algn="ctr">
          <a:solidFill>
            <a:schemeClr val="accent3">
              <a:hueOff val="7500176"/>
              <a:satOff val="-11253"/>
              <a:lumOff val="-1830"/>
              <a:alphaOff val="0"/>
            </a:schemeClr>
          </a:solidFill>
          <a:prstDash val="solid"/>
        </a:ln>
        <a:effectLst/>
      </dsp:spPr>
      <dsp:style>
        <a:lnRef idx="2">
          <a:scrgbClr r="0" g="0" b="0"/>
        </a:lnRef>
        <a:fillRef idx="1">
          <a:scrgbClr r="0" g="0" b="0"/>
        </a:fillRef>
        <a:effectRef idx="0">
          <a:scrgbClr r="0" g="0" b="0"/>
        </a:effectRef>
        <a:fontRef idx="minor"/>
      </dsp:style>
    </dsp:sp>
    <dsp:sp modelId="{D95DC1D9-DF2B-4EDA-8C5D-2B235F831B86}">
      <dsp:nvSpPr>
        <dsp:cNvPr id="0" name=""/>
        <dsp:cNvSpPr/>
      </dsp:nvSpPr>
      <dsp:spPr>
        <a:xfrm>
          <a:off x="3506764" y="677677"/>
          <a:ext cx="207945" cy="17931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8035903"/>
              <a:satOff val="-12057"/>
              <a:lumOff val="-1961"/>
              <a:alphaOff val="0"/>
            </a:schemeClr>
          </a:solidFill>
          <a:prstDash val="solid"/>
        </a:ln>
        <a:effectLst/>
      </dsp:spPr>
      <dsp:style>
        <a:lnRef idx="2">
          <a:scrgbClr r="0" g="0" b="0"/>
        </a:lnRef>
        <a:fillRef idx="1">
          <a:scrgbClr r="0" g="0" b="0"/>
        </a:fillRef>
        <a:effectRef idx="0">
          <a:scrgbClr r="0" g="0" b="0"/>
        </a:effectRef>
        <a:fontRef idx="minor"/>
      </dsp:style>
    </dsp:sp>
    <dsp:sp modelId="{4B5A1C42-B68D-429A-B6CD-F6B6C9D601F8}">
      <dsp:nvSpPr>
        <dsp:cNvPr id="0" name=""/>
        <dsp:cNvSpPr/>
      </dsp:nvSpPr>
      <dsp:spPr>
        <a:xfrm>
          <a:off x="4984354" y="840432"/>
          <a:ext cx="1781268" cy="1529013"/>
        </a:xfrm>
        <a:prstGeom prst="hexagon">
          <a:avLst>
            <a:gd name="adj" fmla="val 25000"/>
            <a:gd name="vf" fmla="val 115470"/>
          </a:avLst>
        </a:prstGeom>
        <a:solidFill>
          <a:schemeClr val="accent3">
            <a:hueOff val="11250264"/>
            <a:satOff val="-16880"/>
            <a:lumOff val="-2745"/>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lvl="0" algn="ctr" defTabSz="800100" rtl="0">
            <a:lnSpc>
              <a:spcPct val="90000"/>
            </a:lnSpc>
            <a:spcBef>
              <a:spcPct val="0"/>
            </a:spcBef>
            <a:spcAft>
              <a:spcPct val="35000"/>
            </a:spcAft>
          </a:pPr>
          <a:r>
            <a:rPr lang="tr-TR" sz="1800" kern="1200"/>
            <a:t>Spor ve Sağlıklı Yaşam Atölyesi</a:t>
          </a:r>
        </a:p>
      </dsp:txBody>
      <dsp:txXfrm>
        <a:off x="5260211" y="1077223"/>
        <a:ext cx="1229554" cy="1055431"/>
      </dsp:txXfrm>
    </dsp:sp>
    <dsp:sp modelId="{DF1A3685-A755-4407-B7CA-93E32565EA02}">
      <dsp:nvSpPr>
        <dsp:cNvPr id="0" name=""/>
        <dsp:cNvSpPr/>
      </dsp:nvSpPr>
      <dsp:spPr>
        <a:xfrm>
          <a:off x="6516088" y="1515282"/>
          <a:ext cx="207945" cy="17931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9643083"/>
              <a:satOff val="-14469"/>
              <a:lumOff val="-2353"/>
              <a:alphaOff val="0"/>
            </a:schemeClr>
          </a:solidFill>
          <a:prstDash val="solid"/>
        </a:ln>
        <a:effectLst/>
      </dsp:spPr>
      <dsp:style>
        <a:lnRef idx="2">
          <a:scrgbClr r="0" g="0" b="0"/>
        </a:lnRef>
        <a:fillRef idx="1">
          <a:scrgbClr r="0" g="0" b="0"/>
        </a:fillRef>
        <a:effectRef idx="0">
          <a:scrgbClr r="0" g="0" b="0"/>
        </a:effectRef>
        <a:fontRef idx="minor"/>
      </dsp:style>
    </dsp:sp>
    <dsp:sp modelId="{35E03BA6-8A72-46C0-AB6A-E5EF9F05C4FE}">
      <dsp:nvSpPr>
        <dsp:cNvPr id="0" name=""/>
        <dsp:cNvSpPr/>
      </dsp:nvSpPr>
      <dsp:spPr>
        <a:xfrm>
          <a:off x="6509026" y="1680865"/>
          <a:ext cx="1781268" cy="1529013"/>
        </a:xfrm>
        <a:prstGeom prst="hexagon">
          <a:avLst>
            <a:gd name="adj" fmla="val 25000"/>
            <a:gd name="vf" fmla="val 11547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34000" r="-34000"/>
          </a:stretch>
        </a:blip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sp>
    <dsp:sp modelId="{14AA57AB-B439-40A2-9FBC-11B213478D06}">
      <dsp:nvSpPr>
        <dsp:cNvPr id="0" name=""/>
        <dsp:cNvSpPr/>
      </dsp:nvSpPr>
      <dsp:spPr>
        <a:xfrm>
          <a:off x="6868419" y="1707923"/>
          <a:ext cx="207945" cy="17931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C49B40-0253-4E3C-9CE8-AF5981B721F6}">
      <dsp:nvSpPr>
        <dsp:cNvPr id="0" name=""/>
        <dsp:cNvSpPr/>
      </dsp:nvSpPr>
      <dsp:spPr>
        <a:xfrm>
          <a:off x="0" y="0"/>
          <a:ext cx="9536429" cy="2125979"/>
        </a:xfrm>
        <a:prstGeom prst="roundRect">
          <a:avLst>
            <a:gd name="adj" fmla="val 1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A108D3-614B-4024-8ECB-09F0D02EFDA8}">
      <dsp:nvSpPr>
        <dsp:cNvPr id="0" name=""/>
        <dsp:cNvSpPr/>
      </dsp:nvSpPr>
      <dsp:spPr>
        <a:xfrm>
          <a:off x="229784" y="-256414"/>
          <a:ext cx="8956852" cy="327661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9000" b="-5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7A0049-460F-450D-A374-2EAA3498318A}">
      <dsp:nvSpPr>
        <dsp:cNvPr id="0" name=""/>
        <dsp:cNvSpPr/>
      </dsp:nvSpPr>
      <dsp:spPr>
        <a:xfrm rot="10800000">
          <a:off x="457207" y="2413638"/>
          <a:ext cx="8596570" cy="2598419"/>
        </a:xfrm>
        <a:prstGeom prst="round2SameRect">
          <a:avLst>
            <a:gd name="adj1" fmla="val 10500"/>
            <a:gd name="adj2" fmla="val 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lvl="0" algn="l" defTabSz="1155700">
            <a:lnSpc>
              <a:spcPct val="90000"/>
            </a:lnSpc>
            <a:spcBef>
              <a:spcPct val="0"/>
            </a:spcBef>
            <a:spcAft>
              <a:spcPct val="35000"/>
            </a:spcAft>
          </a:pPr>
          <a:r>
            <a:rPr lang="tr-TR" sz="2600" b="1" kern="1200" dirty="0"/>
            <a:t>YEDAM </a:t>
          </a:r>
          <a:r>
            <a:rPr lang="tr-TR" sz="2600" b="1" kern="1200" dirty="0" err="1"/>
            <a:t>Atölye’de</a:t>
          </a:r>
          <a:r>
            <a:rPr lang="tr-TR" sz="2600" b="1" kern="1200" dirty="0"/>
            <a:t> Amaç </a:t>
          </a:r>
        </a:p>
        <a:p>
          <a:pPr marL="228600" lvl="1" indent="-228600" algn="l" defTabSz="889000">
            <a:lnSpc>
              <a:spcPct val="90000"/>
            </a:lnSpc>
            <a:spcBef>
              <a:spcPct val="0"/>
            </a:spcBef>
            <a:spcAft>
              <a:spcPct val="15000"/>
            </a:spcAft>
            <a:buChar char="••"/>
          </a:pPr>
          <a:r>
            <a:rPr lang="tr-TR" sz="2000" kern="1200"/>
            <a:t>Alkol ve madde kullanımına bağlı olarak azalan veya kaybolan yaşam becerilerinin  tekrar kazandırılması</a:t>
          </a:r>
        </a:p>
        <a:p>
          <a:pPr marL="228600" lvl="1" indent="-228600" algn="l" defTabSz="889000">
            <a:lnSpc>
              <a:spcPct val="90000"/>
            </a:lnSpc>
            <a:spcBef>
              <a:spcPct val="0"/>
            </a:spcBef>
            <a:spcAft>
              <a:spcPct val="15000"/>
            </a:spcAft>
            <a:buChar char="••"/>
          </a:pPr>
          <a:r>
            <a:rPr lang="tr-TR" sz="2000" kern="1200"/>
            <a:t>Tekrar kullanımı önleme</a:t>
          </a:r>
        </a:p>
        <a:p>
          <a:pPr marL="228600" lvl="1" indent="-228600" algn="l" defTabSz="889000">
            <a:lnSpc>
              <a:spcPct val="90000"/>
            </a:lnSpc>
            <a:spcBef>
              <a:spcPct val="0"/>
            </a:spcBef>
            <a:spcAft>
              <a:spcPct val="15000"/>
            </a:spcAft>
            <a:buChar char="••"/>
          </a:pPr>
          <a:r>
            <a:rPr lang="tr-TR" sz="2000" kern="1200"/>
            <a:t>Danışanların boş zamanlarını değerlendirmelerini sağlama</a:t>
          </a:r>
        </a:p>
        <a:p>
          <a:pPr marL="228600" lvl="1" indent="-228600" algn="l" defTabSz="889000">
            <a:lnSpc>
              <a:spcPct val="90000"/>
            </a:lnSpc>
            <a:spcBef>
              <a:spcPct val="0"/>
            </a:spcBef>
            <a:spcAft>
              <a:spcPct val="15000"/>
            </a:spcAft>
            <a:buChar char="••"/>
          </a:pPr>
          <a:r>
            <a:rPr lang="tr-TR" sz="2000" kern="1200"/>
            <a:t>Meslek edindirme faaliyetlerinin gerçekleştirilmesi </a:t>
          </a:r>
        </a:p>
      </dsp:txBody>
      <dsp:txXfrm rot="10800000">
        <a:off x="537117" y="2413638"/>
        <a:ext cx="8436750" cy="25185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3E3F40-079B-4CBD-B052-6F7C645BE5D7}">
      <dsp:nvSpPr>
        <dsp:cNvPr id="0" name=""/>
        <dsp:cNvSpPr/>
      </dsp:nvSpPr>
      <dsp:spPr>
        <a:xfrm rot="5400000">
          <a:off x="1374593" y="809141"/>
          <a:ext cx="1263291" cy="152362"/>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7A8366F-15F5-4ECA-9971-06E167B5604D}">
      <dsp:nvSpPr>
        <dsp:cNvPr id="0" name=""/>
        <dsp:cNvSpPr/>
      </dsp:nvSpPr>
      <dsp:spPr>
        <a:xfrm>
          <a:off x="1664456" y="1805"/>
          <a:ext cx="1692919" cy="101575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dirty="0"/>
            <a:t>YEDAMSOFT  KİG</a:t>
          </a:r>
        </a:p>
      </dsp:txBody>
      <dsp:txXfrm>
        <a:off x="1694206" y="31555"/>
        <a:ext cx="1633419" cy="956251"/>
      </dsp:txXfrm>
    </dsp:sp>
    <dsp:sp modelId="{3A5D42FC-598F-4E71-BF83-DB15FBE91ABB}">
      <dsp:nvSpPr>
        <dsp:cNvPr id="0" name=""/>
        <dsp:cNvSpPr/>
      </dsp:nvSpPr>
      <dsp:spPr>
        <a:xfrm rot="5400000">
          <a:off x="1374593" y="2078831"/>
          <a:ext cx="1263291" cy="152362"/>
        </a:xfrm>
        <a:prstGeom prst="rect">
          <a:avLst/>
        </a:prstGeom>
        <a:solidFill>
          <a:schemeClr val="accent3">
            <a:hueOff val="1406283"/>
            <a:satOff val="-2110"/>
            <a:lumOff val="-3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C5B87C-D261-4326-A9C4-76091579E076}">
      <dsp:nvSpPr>
        <dsp:cNvPr id="0" name=""/>
        <dsp:cNvSpPr/>
      </dsp:nvSpPr>
      <dsp:spPr>
        <a:xfrm>
          <a:off x="1664456" y="1271495"/>
          <a:ext cx="1692919" cy="1015751"/>
        </a:xfrm>
        <a:prstGeom prst="roundRect">
          <a:avLst>
            <a:gd name="adj" fmla="val 10000"/>
          </a:avLst>
        </a:prstGeom>
        <a:solidFill>
          <a:schemeClr val="accent3">
            <a:hueOff val="1250029"/>
            <a:satOff val="-1876"/>
            <a:lumOff val="-3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dirty="0"/>
            <a:t>YEDAMSOFT  SHR</a:t>
          </a:r>
        </a:p>
      </dsp:txBody>
      <dsp:txXfrm>
        <a:off x="1694206" y="1301245"/>
        <a:ext cx="1633419" cy="956251"/>
      </dsp:txXfrm>
    </dsp:sp>
    <dsp:sp modelId="{608C9884-88E8-404E-A5DF-67E1103A3E54}">
      <dsp:nvSpPr>
        <dsp:cNvPr id="0" name=""/>
        <dsp:cNvSpPr/>
      </dsp:nvSpPr>
      <dsp:spPr>
        <a:xfrm rot="5400000">
          <a:off x="1374593" y="3348521"/>
          <a:ext cx="1263291" cy="152362"/>
        </a:xfrm>
        <a:prstGeom prst="rect">
          <a:avLst/>
        </a:prstGeom>
        <a:solidFill>
          <a:schemeClr val="accent3">
            <a:hueOff val="2812566"/>
            <a:satOff val="-4220"/>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6A505A-A4C3-4086-BFD4-BB32DD2399CC}">
      <dsp:nvSpPr>
        <dsp:cNvPr id="0" name=""/>
        <dsp:cNvSpPr/>
      </dsp:nvSpPr>
      <dsp:spPr>
        <a:xfrm>
          <a:off x="1664456" y="2541184"/>
          <a:ext cx="1692919" cy="1015751"/>
        </a:xfrm>
        <a:prstGeom prst="roundRect">
          <a:avLst>
            <a:gd name="adj" fmla="val 10000"/>
          </a:avLst>
        </a:prstGeom>
        <a:solidFill>
          <a:schemeClr val="accent3">
            <a:hueOff val="2500059"/>
            <a:satOff val="-3751"/>
            <a:lumOff val="-6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dirty="0"/>
            <a:t>İzlem Formu  Seyir Raporlama</a:t>
          </a:r>
        </a:p>
      </dsp:txBody>
      <dsp:txXfrm>
        <a:off x="1694206" y="2570934"/>
        <a:ext cx="1633419" cy="956251"/>
      </dsp:txXfrm>
    </dsp:sp>
    <dsp:sp modelId="{BFE7911E-5FB6-447E-BB2F-B443533CBFF4}">
      <dsp:nvSpPr>
        <dsp:cNvPr id="0" name=""/>
        <dsp:cNvSpPr/>
      </dsp:nvSpPr>
      <dsp:spPr>
        <a:xfrm>
          <a:off x="2009438" y="3983365"/>
          <a:ext cx="2245184" cy="152362"/>
        </a:xfrm>
        <a:prstGeom prst="rect">
          <a:avLst/>
        </a:prstGeom>
        <a:solidFill>
          <a:schemeClr val="accent3">
            <a:hueOff val="4218849"/>
            <a:satOff val="-6330"/>
            <a:lumOff val="-102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EAF6F6-F860-43B4-A6FA-ABA6F24D87A9}">
      <dsp:nvSpPr>
        <dsp:cNvPr id="0" name=""/>
        <dsp:cNvSpPr/>
      </dsp:nvSpPr>
      <dsp:spPr>
        <a:xfrm>
          <a:off x="1664456" y="3810874"/>
          <a:ext cx="1692919" cy="1015751"/>
        </a:xfrm>
        <a:prstGeom prst="roundRect">
          <a:avLst>
            <a:gd name="adj" fmla="val 10000"/>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a:t>Hizmet Raporları İstatistikleri</a:t>
          </a:r>
        </a:p>
      </dsp:txBody>
      <dsp:txXfrm>
        <a:off x="1694206" y="3840624"/>
        <a:ext cx="1633419" cy="956251"/>
      </dsp:txXfrm>
    </dsp:sp>
    <dsp:sp modelId="{DFA9292F-92BA-4CF8-A9F2-666DF298AEC6}">
      <dsp:nvSpPr>
        <dsp:cNvPr id="0" name=""/>
        <dsp:cNvSpPr/>
      </dsp:nvSpPr>
      <dsp:spPr>
        <a:xfrm rot="16200000">
          <a:off x="3626177" y="3348521"/>
          <a:ext cx="1263291" cy="152362"/>
        </a:xfrm>
        <a:prstGeom prst="rect">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B7CD9B-7F53-4C23-837D-380A2D30E962}">
      <dsp:nvSpPr>
        <dsp:cNvPr id="0" name=""/>
        <dsp:cNvSpPr/>
      </dsp:nvSpPr>
      <dsp:spPr>
        <a:xfrm>
          <a:off x="3916039" y="3810874"/>
          <a:ext cx="1692919" cy="1015751"/>
        </a:xfrm>
        <a:prstGeom prst="roundRect">
          <a:avLst>
            <a:gd name="adj" fmla="val 10000"/>
          </a:avLst>
        </a:prstGeom>
        <a:solidFill>
          <a:schemeClr val="accent3">
            <a:hueOff val="5000117"/>
            <a:satOff val="-7502"/>
            <a:lumOff val="-12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a:t>Tedavi Ekibi Bilgi Aktarım Kaynağı</a:t>
          </a:r>
        </a:p>
      </dsp:txBody>
      <dsp:txXfrm>
        <a:off x="3945789" y="3840624"/>
        <a:ext cx="1633419" cy="956251"/>
      </dsp:txXfrm>
    </dsp:sp>
    <dsp:sp modelId="{05261815-E2FD-499D-86CA-A4444CEBF470}">
      <dsp:nvSpPr>
        <dsp:cNvPr id="0" name=""/>
        <dsp:cNvSpPr/>
      </dsp:nvSpPr>
      <dsp:spPr>
        <a:xfrm rot="16200000">
          <a:off x="3626177" y="2078831"/>
          <a:ext cx="1263291" cy="152362"/>
        </a:xfrm>
        <a:prstGeom prst="rect">
          <a:avLst/>
        </a:prstGeom>
        <a:solidFill>
          <a:schemeClr val="accent3">
            <a:hueOff val="7031415"/>
            <a:satOff val="-10550"/>
            <a:lumOff val="-171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A993693-5D1F-4766-8673-9DBE683073D6}">
      <dsp:nvSpPr>
        <dsp:cNvPr id="0" name=""/>
        <dsp:cNvSpPr/>
      </dsp:nvSpPr>
      <dsp:spPr>
        <a:xfrm>
          <a:off x="3916039" y="2541184"/>
          <a:ext cx="1692919" cy="1015751"/>
        </a:xfrm>
        <a:prstGeom prst="roundRect">
          <a:avLst>
            <a:gd name="adj" fmla="val 10000"/>
          </a:avLst>
        </a:prstGeom>
        <a:solidFill>
          <a:schemeClr val="accent3">
            <a:hueOff val="6250147"/>
            <a:satOff val="-9378"/>
            <a:lumOff val="-15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a:t>Şubeler Arası Bilgi Entegrasyonu</a:t>
          </a:r>
        </a:p>
      </dsp:txBody>
      <dsp:txXfrm>
        <a:off x="3945789" y="2570934"/>
        <a:ext cx="1633419" cy="956251"/>
      </dsp:txXfrm>
    </dsp:sp>
    <dsp:sp modelId="{D57B4FE9-4B18-4644-B316-1A0934B42E2A}">
      <dsp:nvSpPr>
        <dsp:cNvPr id="0" name=""/>
        <dsp:cNvSpPr/>
      </dsp:nvSpPr>
      <dsp:spPr>
        <a:xfrm rot="16200000">
          <a:off x="3626177" y="809141"/>
          <a:ext cx="1263291" cy="152362"/>
        </a:xfrm>
        <a:prstGeom prst="rect">
          <a:avLst/>
        </a:prstGeom>
        <a:solidFill>
          <a:schemeClr val="accent3">
            <a:hueOff val="8437698"/>
            <a:satOff val="-12660"/>
            <a:lumOff val="-20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2907ABC-50F5-4CD4-9880-973D3BA9E976}">
      <dsp:nvSpPr>
        <dsp:cNvPr id="0" name=""/>
        <dsp:cNvSpPr/>
      </dsp:nvSpPr>
      <dsp:spPr>
        <a:xfrm>
          <a:off x="3916039" y="1271495"/>
          <a:ext cx="1692919" cy="1015751"/>
        </a:xfrm>
        <a:prstGeom prst="roundRect">
          <a:avLst>
            <a:gd name="adj" fmla="val 10000"/>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dirty="0"/>
            <a:t>Uzman Randevu Takip Takvimi</a:t>
          </a:r>
        </a:p>
      </dsp:txBody>
      <dsp:txXfrm>
        <a:off x="3945789" y="1301245"/>
        <a:ext cx="1633419" cy="956251"/>
      </dsp:txXfrm>
    </dsp:sp>
    <dsp:sp modelId="{6662B788-2472-45D2-B975-45CB0C8D04F3}">
      <dsp:nvSpPr>
        <dsp:cNvPr id="0" name=""/>
        <dsp:cNvSpPr/>
      </dsp:nvSpPr>
      <dsp:spPr>
        <a:xfrm>
          <a:off x="4261022" y="174296"/>
          <a:ext cx="2245184" cy="152362"/>
        </a:xfrm>
        <a:prstGeom prst="rect">
          <a:avLst/>
        </a:prstGeom>
        <a:solidFill>
          <a:schemeClr val="accent3">
            <a:hueOff val="9843981"/>
            <a:satOff val="-14770"/>
            <a:lumOff val="-240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DA6930-73E3-450C-B254-3F19542D9731}">
      <dsp:nvSpPr>
        <dsp:cNvPr id="0" name=""/>
        <dsp:cNvSpPr/>
      </dsp:nvSpPr>
      <dsp:spPr>
        <a:xfrm>
          <a:off x="3916039" y="1805"/>
          <a:ext cx="1692919" cy="1015751"/>
        </a:xfrm>
        <a:prstGeom prst="roundRect">
          <a:avLst>
            <a:gd name="adj" fmla="val 10000"/>
          </a:avLst>
        </a:prstGeom>
        <a:solidFill>
          <a:schemeClr val="accent3">
            <a:hueOff val="8750205"/>
            <a:satOff val="-13129"/>
            <a:lumOff val="-21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a:t>Danışanlar için Geri Bildirim Sistemi</a:t>
          </a:r>
        </a:p>
      </dsp:txBody>
      <dsp:txXfrm>
        <a:off x="3945789" y="31555"/>
        <a:ext cx="1633419" cy="956251"/>
      </dsp:txXfrm>
    </dsp:sp>
    <dsp:sp modelId="{27945215-7A92-48BE-8884-EB1A431644CB}">
      <dsp:nvSpPr>
        <dsp:cNvPr id="0" name=""/>
        <dsp:cNvSpPr/>
      </dsp:nvSpPr>
      <dsp:spPr>
        <a:xfrm rot="5400000">
          <a:off x="5877760" y="809141"/>
          <a:ext cx="1263291" cy="152362"/>
        </a:xfrm>
        <a:prstGeom prst="rect">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2FB751-77A0-4C35-8367-18F532CA7F1A}">
      <dsp:nvSpPr>
        <dsp:cNvPr id="0" name=""/>
        <dsp:cNvSpPr/>
      </dsp:nvSpPr>
      <dsp:spPr>
        <a:xfrm>
          <a:off x="6167622" y="1805"/>
          <a:ext cx="1692919" cy="1015751"/>
        </a:xfrm>
        <a:prstGeom prst="roundRect">
          <a:avLst>
            <a:gd name="adj" fmla="val 10000"/>
          </a:avLst>
        </a:prstGeom>
        <a:solidFill>
          <a:schemeClr val="accent3">
            <a:hueOff val="10000235"/>
            <a:satOff val="-15004"/>
            <a:lumOff val="-24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a:t>Uzmanlara Yönelik Eğitim Modülü</a:t>
          </a:r>
        </a:p>
      </dsp:txBody>
      <dsp:txXfrm>
        <a:off x="6197372" y="31555"/>
        <a:ext cx="1633419" cy="956251"/>
      </dsp:txXfrm>
    </dsp:sp>
    <dsp:sp modelId="{F2D88BE0-C869-403E-9952-CD6FAEA2DEDE}">
      <dsp:nvSpPr>
        <dsp:cNvPr id="0" name=""/>
        <dsp:cNvSpPr/>
      </dsp:nvSpPr>
      <dsp:spPr>
        <a:xfrm>
          <a:off x="6167622" y="1271495"/>
          <a:ext cx="1692919" cy="1015751"/>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a:t>Değişim Defterleri Entegrasyonu</a:t>
          </a:r>
        </a:p>
      </dsp:txBody>
      <dsp:txXfrm>
        <a:off x="6197372" y="1301245"/>
        <a:ext cx="1633419" cy="95625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0.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8AFC61CE-5DD7-44EB-85B7-46BFA7B64DEE}" type="datetimeFigureOut">
              <a:rPr lang="tr-TR" smtClean="0"/>
              <a:t>19.03.2021</a:t>
            </a:fld>
            <a:endParaRPr lang="tr-TR"/>
          </a:p>
        </p:txBody>
      </p:sp>
      <p:sp>
        <p:nvSpPr>
          <p:cNvPr id="4" name="Slayt Görüntüsü Yer Tutucusu 3"/>
          <p:cNvSpPr>
            <a:spLocks noGrp="1" noRot="1" noChangeAspect="1"/>
          </p:cNvSpPr>
          <p:nvPr>
            <p:ph type="sldImg" idx="2"/>
          </p:nvPr>
        </p:nvSpPr>
        <p:spPr>
          <a:xfrm>
            <a:off x="3543300" y="946150"/>
            <a:ext cx="3606800" cy="2551113"/>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ED605FB0-A0CB-4D03-9AFE-A6A5D7CD5373}" type="slidenum">
              <a:rPr lang="tr-TR" smtClean="0"/>
              <a:t>‹#›</a:t>
            </a:fld>
            <a:endParaRPr lang="tr-TR"/>
          </a:p>
        </p:txBody>
      </p:sp>
    </p:spTree>
    <p:extLst>
      <p:ext uri="{BB962C8B-B14F-4D97-AF65-F5344CB8AC3E}">
        <p14:creationId xmlns:p14="http://schemas.microsoft.com/office/powerpoint/2010/main" val="2250420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3207793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Psikoterapi</a:t>
            </a:r>
            <a:r>
              <a:rPr lang="tr-TR" baseline="0" dirty="0" smtClean="0"/>
              <a:t> hizmetlerinde yapılandırılmış ve çok boyutlu bir model uygulanır. Danışanın bağımlılıkla ilgili bilgilendirilmesi, tıbbi desteğe yönlendirilmesi, haftalık hedefler belirlenmesi, tekrar kullanımı önleme, eşlik eden ruhsal sorunlarla çalışmak, aile ilişkilerini ele almak ve aileye destek sağlamak psikoterapi hizmetleri içindedir. </a:t>
            </a:r>
          </a:p>
        </p:txBody>
      </p:sp>
    </p:spTree>
    <p:extLst>
      <p:ext uri="{BB962C8B-B14F-4D97-AF65-F5344CB8AC3E}">
        <p14:creationId xmlns:p14="http://schemas.microsoft.com/office/powerpoint/2010/main" val="1968428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D605FB0-A0CB-4D03-9AFE-A6A5D7CD5373}" type="slidenum">
              <a:rPr lang="tr-TR" smtClean="0"/>
              <a:t>17</a:t>
            </a:fld>
            <a:endParaRPr lang="tr-TR"/>
          </a:p>
        </p:txBody>
      </p:sp>
    </p:spTree>
    <p:extLst>
      <p:ext uri="{BB962C8B-B14F-4D97-AF65-F5344CB8AC3E}">
        <p14:creationId xmlns:p14="http://schemas.microsoft.com/office/powerpoint/2010/main" val="2495045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0B7F6BDB-A725-4376-BEAD-804EB30F138E}" type="datetime1">
              <a:rPr lang="en-US" smtClean="0"/>
              <a:t>3/19/2021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chemeClr val="bg1"/>
                </a:solidFill>
                <a:latin typeface="Meta Headline OT"/>
                <a:cs typeface="Meta Headline OT"/>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2F85A0C1-121B-4608-88D3-D70CDCC711C6}" type="datetime1">
              <a:rPr lang="en-US" smtClean="0"/>
              <a:t>3/19/2021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chemeClr val="bg1"/>
                </a:solidFill>
                <a:latin typeface="Meta Headline OT"/>
                <a:cs typeface="Meta Headline OT"/>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88F58DF8-68FC-4662-BF4F-8A05C464D54A}" type="datetime1">
              <a:rPr lang="en-US" smtClean="0"/>
              <a:t>3/19/2021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chemeClr val="bg1"/>
                </a:solidFill>
                <a:latin typeface="Meta Headline OT"/>
                <a:cs typeface="Meta Headline O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076A3EA4-07C6-4A62-BE44-905BFB20FBB0}" type="datetime1">
              <a:rPr lang="en-US" smtClean="0"/>
              <a:t>3/19/2021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66E3361-D81C-4EA0-99FB-147723A91B96}" type="datetime1">
              <a:rPr lang="en-US" smtClean="0"/>
              <a:t>3/19/2021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802005" y="1834126"/>
            <a:ext cx="9089390" cy="2036583"/>
          </a:xfrm>
        </p:spPr>
        <p:txBody>
          <a:bodyPr anchor="b"/>
          <a:lstStyle>
            <a:lvl1pPr algn="ctr">
              <a:defRPr sz="6617"/>
            </a:lvl1pPr>
          </a:lstStyle>
          <a:p>
            <a:r>
              <a:rPr lang="tr-TR" dirty="0" smtClean="0"/>
              <a:t>Asıl başlık stili için tıklatın</a:t>
            </a:r>
            <a:endParaRPr lang="en-US" dirty="0"/>
          </a:p>
        </p:txBody>
      </p:sp>
      <p:sp>
        <p:nvSpPr>
          <p:cNvPr id="3" name="Subtitle 2"/>
          <p:cNvSpPr>
            <a:spLocks noGrp="1"/>
          </p:cNvSpPr>
          <p:nvPr>
            <p:ph type="subTitle" idx="1"/>
          </p:nvPr>
        </p:nvSpPr>
        <p:spPr>
          <a:xfrm>
            <a:off x="1336675" y="3972247"/>
            <a:ext cx="8020050" cy="407356"/>
          </a:xfrm>
        </p:spPr>
        <p:txBody>
          <a:bodyPr/>
          <a:lstStyle>
            <a:lvl1pPr marL="0" indent="0" algn="ctr">
              <a:buNone/>
              <a:defRPr sz="2647"/>
            </a:lvl1pPr>
            <a:lvl2pPr marL="504200" indent="0" algn="ctr">
              <a:buNone/>
              <a:defRPr sz="2206"/>
            </a:lvl2pPr>
            <a:lvl3pPr marL="1008400" indent="0" algn="ctr">
              <a:buNone/>
              <a:defRPr sz="1985"/>
            </a:lvl3pPr>
            <a:lvl4pPr marL="1512600" indent="0" algn="ctr">
              <a:buNone/>
              <a:defRPr sz="1764"/>
            </a:lvl4pPr>
            <a:lvl5pPr marL="2016801" indent="0" algn="ctr">
              <a:buNone/>
              <a:defRPr sz="1764"/>
            </a:lvl5pPr>
            <a:lvl6pPr marL="2521001" indent="0" algn="ctr">
              <a:buNone/>
              <a:defRPr sz="1764"/>
            </a:lvl6pPr>
            <a:lvl7pPr marL="3025201" indent="0" algn="ctr">
              <a:buNone/>
              <a:defRPr sz="1764"/>
            </a:lvl7pPr>
            <a:lvl8pPr marL="3529401" indent="0" algn="ctr">
              <a:buNone/>
              <a:defRPr sz="1764"/>
            </a:lvl8pPr>
            <a:lvl9pPr marL="4033601" indent="0" algn="ctr">
              <a:buNone/>
              <a:defRPr sz="1764"/>
            </a:lvl9pPr>
          </a:lstStyle>
          <a:p>
            <a:r>
              <a:rPr lang="tr-TR" smtClean="0"/>
              <a:t>Asıl alt başlık stilini düzenlemek için tıklatın</a:t>
            </a:r>
            <a:endParaRPr lang="en-US" dirty="0"/>
          </a:p>
        </p:txBody>
      </p:sp>
    </p:spTree>
    <p:extLst>
      <p:ext uri="{BB962C8B-B14F-4D97-AF65-F5344CB8AC3E}">
        <p14:creationId xmlns:p14="http://schemas.microsoft.com/office/powerpoint/2010/main" val="20223647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80008" y="1371612"/>
            <a:ext cx="8533383" cy="401955"/>
          </a:xfrm>
          <a:prstGeom prst="rect">
            <a:avLst/>
          </a:prstGeom>
        </p:spPr>
        <p:txBody>
          <a:bodyPr wrap="square" lIns="0" tIns="0" rIns="0" bIns="0">
            <a:spAutoFit/>
          </a:bodyPr>
          <a:lstStyle>
            <a:lvl1pPr>
              <a:defRPr sz="2200" b="1" i="0">
                <a:solidFill>
                  <a:schemeClr val="bg1"/>
                </a:solidFill>
                <a:latin typeface="Meta Headline OT"/>
                <a:cs typeface="Meta Headline OT"/>
              </a:defRPr>
            </a:lvl1pPr>
          </a:lstStyle>
          <a:p>
            <a:endParaRPr/>
          </a:p>
        </p:txBody>
      </p:sp>
      <p:sp>
        <p:nvSpPr>
          <p:cNvPr id="3" name="Holder 3"/>
          <p:cNvSpPr>
            <a:spLocks noGrp="1"/>
          </p:cNvSpPr>
          <p:nvPr>
            <p:ph type="body" idx="1"/>
          </p:nvPr>
        </p:nvSpPr>
        <p:spPr>
          <a:xfrm>
            <a:off x="534670" y="1739455"/>
            <a:ext cx="962406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98B2319-7740-471E-8B21-F9FF69F9ECA8}" type="datetime1">
              <a:rPr lang="en-US" smtClean="0"/>
              <a:t>3/19/2021</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18" Type="http://schemas.openxmlformats.org/officeDocument/2006/relationships/diagramLayout" Target="../diagrams/layout5.xml"/><Relationship Id="rId3" Type="http://schemas.openxmlformats.org/officeDocument/2006/relationships/diagramLayout" Target="../diagrams/layout2.xml"/><Relationship Id="rId21" Type="http://schemas.microsoft.com/office/2007/relationships/diagramDrawing" Target="../diagrams/drawing5.xml"/><Relationship Id="rId7" Type="http://schemas.openxmlformats.org/officeDocument/2006/relationships/diagramData" Target="../diagrams/data3.xml"/><Relationship Id="rId12" Type="http://schemas.openxmlformats.org/officeDocument/2006/relationships/diagramData" Target="../diagrams/data4.xml"/><Relationship Id="rId17" Type="http://schemas.openxmlformats.org/officeDocument/2006/relationships/diagramData" Target="../diagrams/data5.xml"/><Relationship Id="rId2" Type="http://schemas.openxmlformats.org/officeDocument/2006/relationships/diagramData" Target="../diagrams/data2.xml"/><Relationship Id="rId16" Type="http://schemas.microsoft.com/office/2007/relationships/diagramDrawing" Target="../diagrams/drawing4.xml"/><Relationship Id="rId20" Type="http://schemas.openxmlformats.org/officeDocument/2006/relationships/diagramColors" Target="../diagrams/colors5.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19" Type="http://schemas.openxmlformats.org/officeDocument/2006/relationships/diagramQuickStyle" Target="../diagrams/quickStyle5.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2.png"/><Relationship Id="rId7" Type="http://schemas.openxmlformats.org/officeDocument/2006/relationships/image" Target="../media/image16.emf"/><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7.png"/><Relationship Id="rId7" Type="http://schemas.openxmlformats.org/officeDocument/2006/relationships/diagramColors" Target="../diagrams/colors8.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1.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0.emf"/><Relationship Id="rId1" Type="http://schemas.openxmlformats.org/officeDocument/2006/relationships/slideLayout" Target="../slideLayouts/slideLayout4.xml"/><Relationship Id="rId4" Type="http://schemas.openxmlformats.org/officeDocument/2006/relationships/image" Target="../media/image51.jpg"/></Relationships>
</file>

<file path=ppt/slides/_rels/slide1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53.jpg"/></Relationships>
</file>

<file path=ppt/slides/_rels/slide2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55.jpg"/></Relationships>
</file>

<file path=ppt/slides/_rels/slide2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58.jpg"/><Relationship Id="rId4" Type="http://schemas.openxmlformats.org/officeDocument/2006/relationships/image" Target="../media/image57.jp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a:off x="0" y="0"/>
            <a:ext cx="10693400" cy="7562850"/>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object 5">
            <a:extLst>
              <a:ext uri="{FF2B5EF4-FFF2-40B4-BE49-F238E27FC236}">
                <a16:creationId xmlns:a16="http://schemas.microsoft.com/office/drawing/2014/main" id="{667A67FC-4855-C247-877A-74B5E8C7FF02}"/>
              </a:ext>
            </a:extLst>
          </p:cNvPr>
          <p:cNvSpPr/>
          <p:nvPr/>
        </p:nvSpPr>
        <p:spPr>
          <a:xfrm>
            <a:off x="4135439" y="3019425"/>
            <a:ext cx="2422522" cy="1524000"/>
          </a:xfrm>
          <a:prstGeom prst="rect">
            <a:avLst/>
          </a:prstGeom>
          <a:blipFill>
            <a:blip r:embed="rId2" cstate="print"/>
            <a:stretch>
              <a:fillRect/>
            </a:stretch>
          </a:blipFill>
        </p:spPr>
        <p:txBody>
          <a:bodyPr wrap="square" lIns="0" tIns="0" rIns="0" bIns="0" rtlCol="0"/>
          <a:lstStyle/>
          <a:p>
            <a:endParaRPr/>
          </a:p>
        </p:txBody>
      </p:sp>
      <p:sp>
        <p:nvSpPr>
          <p:cNvPr id="3" name="Slayt Numarası Yer Tutucusu 2"/>
          <p:cNvSpPr>
            <a:spLocks noGrp="1"/>
          </p:cNvSpPr>
          <p:nvPr>
            <p:ph type="sldNum" sz="quarter" idx="7"/>
          </p:nvPr>
        </p:nvSpPr>
        <p:spPr/>
        <p:txBody>
          <a:bodyPr/>
          <a:lstStyle/>
          <a:p>
            <a:fld id="{B6F15528-21DE-4FAA-801E-634DDDAF4B2B}" type="slidenum">
              <a:rPr lang="tr-TR" smtClean="0"/>
              <a:t>1</a:t>
            </a:fld>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1652300" y="1151669"/>
            <a:ext cx="2255600" cy="360680"/>
          </a:xfrm>
          <a:prstGeom prst="rect">
            <a:avLst/>
          </a:prstGeom>
        </p:spPr>
        <p:txBody>
          <a:bodyPr vert="horz" wrap="square" lIns="0" tIns="12700" rIns="0" bIns="0" rtlCol="0">
            <a:spAutoFit/>
          </a:bodyPr>
          <a:lstStyle/>
          <a:p>
            <a:pPr marL="12700">
              <a:lnSpc>
                <a:spcPct val="100000"/>
              </a:lnSpc>
              <a:spcBef>
                <a:spcPts val="100"/>
              </a:spcBef>
            </a:pPr>
            <a:r>
              <a:rPr b="0" dirty="0">
                <a:ln w="0"/>
                <a:solidFill>
                  <a:schemeClr val="tx1"/>
                </a:solidFill>
                <a:effectLst>
                  <a:outerShdw blurRad="38100" dist="19050" dir="2700000" algn="tl" rotWithShape="0">
                    <a:schemeClr val="dk1">
                      <a:alpha val="40000"/>
                    </a:schemeClr>
                  </a:outerShdw>
                </a:effectLst>
              </a:rPr>
              <a:t>YEDAM NEDİR?</a:t>
            </a:r>
          </a:p>
        </p:txBody>
      </p:sp>
      <p:sp>
        <p:nvSpPr>
          <p:cNvPr id="13" name="object 3">
            <a:extLst>
              <a:ext uri="{FF2B5EF4-FFF2-40B4-BE49-F238E27FC236}">
                <a16:creationId xmlns:a16="http://schemas.microsoft.com/office/drawing/2014/main" id="{0BA54A0B-77C7-6B41-B633-486F62DFE67B}"/>
              </a:ext>
            </a:extLst>
          </p:cNvPr>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14" name="object 5">
            <a:extLst>
              <a:ext uri="{FF2B5EF4-FFF2-40B4-BE49-F238E27FC236}">
                <a16:creationId xmlns:a16="http://schemas.microsoft.com/office/drawing/2014/main" id="{667A67FC-4855-C247-877A-74B5E8C7FF02}"/>
              </a:ext>
            </a:extLst>
          </p:cNvPr>
          <p:cNvSpPr/>
          <p:nvPr/>
        </p:nvSpPr>
        <p:spPr>
          <a:xfrm>
            <a:off x="8913595" y="504190"/>
            <a:ext cx="1100308" cy="799244"/>
          </a:xfrm>
          <a:prstGeom prst="rect">
            <a:avLst/>
          </a:prstGeom>
          <a:blipFill>
            <a:blip r:embed="rId2" cstate="print"/>
            <a:stretch>
              <a:fillRect/>
            </a:stretch>
          </a:blipFill>
        </p:spPr>
        <p:txBody>
          <a:bodyPr wrap="square" lIns="0" tIns="0" rIns="0" bIns="0" rtlCol="0"/>
          <a:lstStyle/>
          <a:p>
            <a:endParaRPr/>
          </a:p>
        </p:txBody>
      </p:sp>
      <p:sp>
        <p:nvSpPr>
          <p:cNvPr id="3" name="Dikdörtgen 2"/>
          <p:cNvSpPr/>
          <p:nvPr/>
        </p:nvSpPr>
        <p:spPr>
          <a:xfrm>
            <a:off x="927100" y="2145353"/>
            <a:ext cx="8763000" cy="1200329"/>
          </a:xfrm>
          <a:prstGeom prst="rect">
            <a:avLst/>
          </a:prstGeom>
        </p:spPr>
        <p:txBody>
          <a:bodyPr wrap="square">
            <a:spAutoFit/>
          </a:bodyPr>
          <a:lstStyle/>
          <a:p>
            <a:pPr algn="just"/>
            <a:r>
              <a:rPr lang="tr-TR" dirty="0"/>
              <a:t>YEDAM, uzman psikologlar ve sosyal hizmet uzmanları tarafından bağımlı bireylere hem arınma hem de maddeyi bırakma sürecinde ücretsiz psikolojik ve sosyal destek veren bir merkezdir.</a:t>
            </a:r>
          </a:p>
          <a:p>
            <a:pPr algn="just"/>
            <a:endParaRPr lang="tr-TR" dirty="0"/>
          </a:p>
        </p:txBody>
      </p:sp>
      <p:graphicFrame>
        <p:nvGraphicFramePr>
          <p:cNvPr id="5" name="Diyagram 4"/>
          <p:cNvGraphicFramePr/>
          <p:nvPr>
            <p:extLst>
              <p:ext uri="{D42A27DB-BD31-4B8C-83A1-F6EECF244321}">
                <p14:modId xmlns:p14="http://schemas.microsoft.com/office/powerpoint/2010/main" val="1299981522"/>
              </p:ext>
            </p:extLst>
          </p:nvPr>
        </p:nvGraphicFramePr>
        <p:xfrm>
          <a:off x="1069049" y="3171893"/>
          <a:ext cx="83820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ayt Numarası Yer Tutucusu 1"/>
          <p:cNvSpPr>
            <a:spLocks noGrp="1"/>
          </p:cNvSpPr>
          <p:nvPr>
            <p:ph type="sldNum" sz="quarter" idx="7"/>
          </p:nvPr>
        </p:nvSpPr>
        <p:spPr/>
        <p:txBody>
          <a:bodyPr/>
          <a:lstStyle/>
          <a:p>
            <a:fld id="{B6F15528-21DE-4FAA-801E-634DDDAF4B2B}" type="slidenum">
              <a:rPr lang="tr-TR" smtClean="0"/>
              <a:t>2</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5" name="object 5"/>
          <p:cNvSpPr/>
          <p:nvPr/>
        </p:nvSpPr>
        <p:spPr>
          <a:xfrm>
            <a:off x="8846578" y="714603"/>
            <a:ext cx="981417" cy="617406"/>
          </a:xfrm>
          <a:prstGeom prst="rect">
            <a:avLst/>
          </a:prstGeom>
          <a:blipFill>
            <a:blip r:embed="rId2" cstate="print"/>
            <a:stretch>
              <a:fillRect/>
            </a:stretch>
          </a:blipFill>
        </p:spPr>
        <p:txBody>
          <a:bodyPr wrap="square" lIns="0" tIns="0" rIns="0" bIns="0" rtlCol="0"/>
          <a:lstStyle/>
          <a:p>
            <a:endParaRPr/>
          </a:p>
        </p:txBody>
      </p:sp>
      <p:sp>
        <p:nvSpPr>
          <p:cNvPr id="6" name="Rectangle 69">
            <a:extLst>
              <a:ext uri="{FF2B5EF4-FFF2-40B4-BE49-F238E27FC236}">
                <a16:creationId xmlns:a16="http://schemas.microsoft.com/office/drawing/2014/main" id="{772AF99F-8F72-4705-A128-E039B7F3FECE}"/>
              </a:ext>
            </a:extLst>
          </p:cNvPr>
          <p:cNvSpPr/>
          <p:nvPr/>
        </p:nvSpPr>
        <p:spPr>
          <a:xfrm>
            <a:off x="837454" y="1114470"/>
            <a:ext cx="6033245"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TÜRKİYE’NİN DÖRT BİR YANINDAYIZ!</a:t>
            </a:r>
          </a:p>
        </p:txBody>
      </p:sp>
      <p:sp>
        <p:nvSpPr>
          <p:cNvPr id="8" name="Rectangle 70">
            <a:extLst>
              <a:ext uri="{FF2B5EF4-FFF2-40B4-BE49-F238E27FC236}">
                <a16:creationId xmlns:a16="http://schemas.microsoft.com/office/drawing/2014/main" id="{AB1C48F6-F431-41F7-96CA-9D0703600E90}"/>
              </a:ext>
            </a:extLst>
          </p:cNvPr>
          <p:cNvSpPr/>
          <p:nvPr/>
        </p:nvSpPr>
        <p:spPr>
          <a:xfrm>
            <a:off x="826742" y="1114470"/>
            <a:ext cx="63899" cy="715477"/>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300">
              <a:defRPr/>
            </a:pPr>
            <a:endParaRPr lang="en-US" sz="1489">
              <a:solidFill>
                <a:srgbClr val="FFFFFF"/>
              </a:solidFill>
              <a:latin typeface="Calibri" panose="020F0502020204030204"/>
            </a:endParaRPr>
          </a:p>
        </p:txBody>
      </p:sp>
      <p:sp>
        <p:nvSpPr>
          <p:cNvPr id="4" name="Slayt Numarası Yer Tutucusu 3"/>
          <p:cNvSpPr>
            <a:spLocks noGrp="1"/>
          </p:cNvSpPr>
          <p:nvPr>
            <p:ph type="sldNum" sz="quarter" idx="7"/>
          </p:nvPr>
        </p:nvSpPr>
        <p:spPr/>
        <p:txBody>
          <a:bodyPr/>
          <a:lstStyle/>
          <a:p>
            <a:fld id="{B6F15528-21DE-4FAA-801E-634DDDAF4B2B}" type="slidenum">
              <a:rPr lang="tr-TR" smtClean="0"/>
              <a:t>3</a:t>
            </a:fld>
            <a:endParaRPr lang="tr-T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3291" y="1965855"/>
            <a:ext cx="6838061" cy="5260748"/>
          </a:xfrm>
          <a:prstGeom prst="rect">
            <a:avLst/>
          </a:prstGeom>
        </p:spPr>
      </p:pic>
    </p:spTree>
    <p:extLst>
      <p:ext uri="{BB962C8B-B14F-4D97-AF65-F5344CB8AC3E}">
        <p14:creationId xmlns:p14="http://schemas.microsoft.com/office/powerpoint/2010/main" val="2317667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cstate="print"/>
          <a:stretch>
            <a:fillRect/>
          </a:stretch>
        </p:blipFill>
        <p:spPr>
          <a:xfrm>
            <a:off x="406969" y="1038225"/>
            <a:ext cx="9879462" cy="5552809"/>
          </a:xfrm>
          <a:prstGeom prst="rect">
            <a:avLst/>
          </a:prstGeom>
        </p:spPr>
      </p:pic>
      <p:sp>
        <p:nvSpPr>
          <p:cNvPr id="3" name="Slayt Numarası Yer Tutucusu 2"/>
          <p:cNvSpPr>
            <a:spLocks noGrp="1"/>
          </p:cNvSpPr>
          <p:nvPr>
            <p:ph type="sldNum" sz="quarter" idx="7"/>
          </p:nvPr>
        </p:nvSpPr>
        <p:spPr/>
        <p:txBody>
          <a:bodyPr/>
          <a:lstStyle/>
          <a:p>
            <a:fld id="{B6F15528-21DE-4FAA-801E-634DDDAF4B2B}" type="slidenum">
              <a:rPr lang="tr-TR" smtClean="0"/>
              <a:t>4</a:t>
            </a:fld>
            <a:endParaRPr lang="tr-TR"/>
          </a:p>
        </p:txBody>
      </p:sp>
      <p:sp>
        <p:nvSpPr>
          <p:cNvPr id="5" name="Unvan 4"/>
          <p:cNvSpPr>
            <a:spLocks noGrp="1"/>
          </p:cNvSpPr>
          <p:nvPr>
            <p:ph type="ctrTitle"/>
          </p:nvPr>
        </p:nvSpPr>
        <p:spPr/>
        <p:txBody>
          <a:bodyPr/>
          <a:lstStyle/>
          <a:p>
            <a:endParaRPr lang="tr-TR"/>
          </a:p>
        </p:txBody>
      </p:sp>
    </p:spTree>
    <p:extLst>
      <p:ext uri="{BB962C8B-B14F-4D97-AF65-F5344CB8AC3E}">
        <p14:creationId xmlns:p14="http://schemas.microsoft.com/office/powerpoint/2010/main" val="2040942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64694" y="488913"/>
            <a:ext cx="10123906" cy="244456"/>
          </a:xfrm>
        </p:spPr>
        <p:txBody>
          <a:bodyPr>
            <a:normAutofit fontScale="90000"/>
          </a:bodyPr>
          <a:lstStyle/>
          <a:p>
            <a:r>
              <a:rPr lang="tr-TR" dirty="0"/>
              <a:t>Yeşilay Bağımlılık ve Tedavisiyle İlgili Ne Yapıyor ?</a:t>
            </a:r>
            <a:br>
              <a:rPr lang="tr-TR" dirty="0"/>
            </a:br>
            <a:endParaRPr lang="tr-TR" dirty="0"/>
          </a:p>
        </p:txBody>
      </p:sp>
      <p:pic>
        <p:nvPicPr>
          <p:cNvPr id="13" name="Resim 12"/>
          <p:cNvPicPr>
            <a:picLocks noChangeAspect="1"/>
          </p:cNvPicPr>
          <p:nvPr/>
        </p:nvPicPr>
        <p:blipFill>
          <a:blip r:embed="rId2"/>
          <a:stretch>
            <a:fillRect/>
          </a:stretch>
        </p:blipFill>
        <p:spPr>
          <a:xfrm>
            <a:off x="2555830" y="1266382"/>
            <a:ext cx="3898735" cy="787508"/>
          </a:xfrm>
          <a:prstGeom prst="rect">
            <a:avLst/>
          </a:prstGeom>
        </p:spPr>
      </p:pic>
      <p:pic>
        <p:nvPicPr>
          <p:cNvPr id="75" name="Resim 74"/>
          <p:cNvPicPr>
            <a:picLocks noChangeAspect="1"/>
          </p:cNvPicPr>
          <p:nvPr/>
        </p:nvPicPr>
        <p:blipFill>
          <a:blip r:embed="rId2">
            <a:duotone>
              <a:prstClr val="black"/>
              <a:schemeClr val="tx2">
                <a:tint val="45000"/>
                <a:satMod val="400000"/>
              </a:schemeClr>
            </a:duotone>
            <a:lum bright="-100000"/>
          </a:blip>
          <a:stretch>
            <a:fillRect/>
          </a:stretch>
        </p:blipFill>
        <p:spPr>
          <a:xfrm>
            <a:off x="304801" y="3316114"/>
            <a:ext cx="3969999" cy="868998"/>
          </a:xfrm>
          <a:prstGeom prst="rect">
            <a:avLst/>
          </a:prstGeom>
        </p:spPr>
      </p:pic>
      <p:sp>
        <p:nvSpPr>
          <p:cNvPr id="76" name="Metin kutusu 75"/>
          <p:cNvSpPr txBox="1"/>
          <p:nvPr/>
        </p:nvSpPr>
        <p:spPr>
          <a:xfrm>
            <a:off x="4344340" y="1496064"/>
            <a:ext cx="5937310" cy="1246239"/>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206" b="1" dirty="0">
                <a:solidFill>
                  <a:srgbClr val="7030A0"/>
                </a:solidFill>
              </a:rPr>
              <a:t>Danışma Hattı </a:t>
            </a:r>
            <a:r>
              <a:rPr lang="tr-TR" sz="2206" dirty="0">
                <a:solidFill>
                  <a:srgbClr val="7030A0"/>
                </a:solidFill>
              </a:rPr>
              <a:t>/ 444 79 75 </a:t>
            </a:r>
          </a:p>
          <a:p>
            <a:r>
              <a:rPr lang="tr-TR" sz="1764" i="1" dirty="0"/>
              <a:t>Telefonla Müdahale</a:t>
            </a:r>
          </a:p>
          <a:p>
            <a:r>
              <a:rPr lang="tr-TR" sz="1764" i="1" dirty="0"/>
              <a:t>Tedaviye yönlendirme &amp; motivasyonu sağlama</a:t>
            </a:r>
          </a:p>
          <a:p>
            <a:r>
              <a:rPr lang="tr-TR" sz="1764" i="1" dirty="0"/>
              <a:t>Bağımlılık alanında nitelikli bilgilendirme</a:t>
            </a:r>
          </a:p>
        </p:txBody>
      </p:sp>
      <p:pic>
        <p:nvPicPr>
          <p:cNvPr id="77" name="Resim 76"/>
          <p:cNvPicPr>
            <a:picLocks noChangeAspect="1"/>
          </p:cNvPicPr>
          <p:nvPr/>
        </p:nvPicPr>
        <p:blipFill>
          <a:blip r:embed="rId3">
            <a:duotone>
              <a:prstClr val="black"/>
              <a:schemeClr val="tx2">
                <a:tint val="45000"/>
                <a:satMod val="400000"/>
              </a:schemeClr>
            </a:duotone>
            <a:lum bright="-100000"/>
          </a:blip>
          <a:stretch>
            <a:fillRect/>
          </a:stretch>
        </p:blipFill>
        <p:spPr>
          <a:xfrm>
            <a:off x="303389" y="1826623"/>
            <a:ext cx="3970000" cy="882019"/>
          </a:xfrm>
          <a:prstGeom prst="rect">
            <a:avLst/>
          </a:prstGeom>
        </p:spPr>
      </p:pic>
      <p:sp>
        <p:nvSpPr>
          <p:cNvPr id="78" name="Dikdörtgen 77"/>
          <p:cNvSpPr/>
          <p:nvPr/>
        </p:nvSpPr>
        <p:spPr>
          <a:xfrm>
            <a:off x="4344340" y="3387377"/>
            <a:ext cx="5041900" cy="97475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a:spAutoFit/>
          </a:bodyPr>
          <a:lstStyle/>
          <a:p>
            <a:r>
              <a:rPr lang="tr-TR" sz="2206" b="1" dirty="0" err="1">
                <a:solidFill>
                  <a:srgbClr val="92D050"/>
                </a:solidFill>
              </a:rPr>
              <a:t>Psiko</a:t>
            </a:r>
            <a:r>
              <a:rPr lang="tr-TR" sz="2206" b="1" dirty="0">
                <a:solidFill>
                  <a:srgbClr val="92D050"/>
                </a:solidFill>
              </a:rPr>
              <a:t>-sosyal Tedavi Planı</a:t>
            </a:r>
          </a:p>
          <a:p>
            <a:r>
              <a:rPr lang="tr-TR" sz="1764" i="1" dirty="0"/>
              <a:t>Kişiye Özgü Müdahale</a:t>
            </a:r>
          </a:p>
          <a:p>
            <a:r>
              <a:rPr lang="tr-TR" sz="1764" i="1" dirty="0"/>
              <a:t>Tıbbi Tedavi Yönlendirme ve Takibi</a:t>
            </a:r>
          </a:p>
        </p:txBody>
      </p:sp>
      <p:pic>
        <p:nvPicPr>
          <p:cNvPr id="79" name="Resim 78"/>
          <p:cNvPicPr>
            <a:picLocks noChangeAspect="1"/>
          </p:cNvPicPr>
          <p:nvPr/>
        </p:nvPicPr>
        <p:blipFill>
          <a:blip r:embed="rId4">
            <a:duotone>
              <a:prstClr val="black"/>
              <a:schemeClr val="tx2">
                <a:tint val="45000"/>
                <a:satMod val="400000"/>
              </a:schemeClr>
            </a:duotone>
            <a:lum bright="-100000"/>
          </a:blip>
          <a:stretch>
            <a:fillRect/>
          </a:stretch>
        </p:blipFill>
        <p:spPr>
          <a:xfrm>
            <a:off x="374342" y="5123003"/>
            <a:ext cx="3969999" cy="538238"/>
          </a:xfrm>
          <a:prstGeom prst="rect">
            <a:avLst/>
          </a:prstGeom>
          <a:ln>
            <a:noFill/>
          </a:ln>
        </p:spPr>
      </p:pic>
      <p:sp>
        <p:nvSpPr>
          <p:cNvPr id="93" name="Metin kutusu 92"/>
          <p:cNvSpPr txBox="1"/>
          <p:nvPr/>
        </p:nvSpPr>
        <p:spPr>
          <a:xfrm>
            <a:off x="4344340" y="4899979"/>
            <a:ext cx="6001262" cy="97475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tr-TR" sz="2206" b="1" dirty="0">
                <a:solidFill>
                  <a:schemeClr val="accent5"/>
                </a:solidFill>
              </a:rPr>
              <a:t>Sosyal Uyum</a:t>
            </a:r>
            <a:endParaRPr lang="tr-TR" sz="2206" b="1" i="1" dirty="0">
              <a:solidFill>
                <a:schemeClr val="accent5"/>
              </a:solidFill>
            </a:endParaRPr>
          </a:p>
          <a:p>
            <a:r>
              <a:rPr lang="tr-TR" sz="1764" i="1" dirty="0"/>
              <a:t>Sosyal Hizmet Değerlendirmesi  ve Müdahale Planı</a:t>
            </a:r>
          </a:p>
          <a:p>
            <a:r>
              <a:rPr lang="tr-TR" sz="1764" i="1" dirty="0"/>
              <a:t>YEDAM Atölye Çalışmaları</a:t>
            </a:r>
          </a:p>
        </p:txBody>
      </p:sp>
      <p:sp>
        <p:nvSpPr>
          <p:cNvPr id="12" name="object 3">
            <a:extLst>
              <a:ext uri="{FF2B5EF4-FFF2-40B4-BE49-F238E27FC236}">
                <a16:creationId xmlns:a16="http://schemas.microsoft.com/office/drawing/2014/main" id="{0BA54A0B-77C7-6B41-B633-486F62DFE67B}"/>
              </a:ext>
            </a:extLst>
          </p:cNvPr>
          <p:cNvSpPr/>
          <p:nvPr/>
        </p:nvSpPr>
        <p:spPr>
          <a:xfrm>
            <a:off x="88900" y="488913"/>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15" name="object 5">
            <a:extLst>
              <a:ext uri="{FF2B5EF4-FFF2-40B4-BE49-F238E27FC236}">
                <a16:creationId xmlns:a16="http://schemas.microsoft.com/office/drawing/2014/main" id="{667A67FC-4855-C247-877A-74B5E8C7FF02}"/>
              </a:ext>
            </a:extLst>
          </p:cNvPr>
          <p:cNvSpPr/>
          <p:nvPr/>
        </p:nvSpPr>
        <p:spPr>
          <a:xfrm>
            <a:off x="9012454" y="295996"/>
            <a:ext cx="1100308" cy="799244"/>
          </a:xfrm>
          <a:prstGeom prst="rect">
            <a:avLst/>
          </a:prstGeom>
          <a:blipFill>
            <a:blip r:embed="rId5" cstate="print"/>
            <a:stretch>
              <a:fillRect/>
            </a:stretch>
          </a:blipFill>
        </p:spPr>
        <p:txBody>
          <a:bodyPr wrap="square" lIns="0" tIns="0" rIns="0" bIns="0" rtlCol="0"/>
          <a:lstStyle/>
          <a:p>
            <a:endParaRPr/>
          </a:p>
        </p:txBody>
      </p:sp>
      <p:sp>
        <p:nvSpPr>
          <p:cNvPr id="3" name="Slayt Numarası Yer Tutucusu 2"/>
          <p:cNvSpPr>
            <a:spLocks noGrp="1"/>
          </p:cNvSpPr>
          <p:nvPr>
            <p:ph type="sldNum" sz="quarter" idx="7"/>
          </p:nvPr>
        </p:nvSpPr>
        <p:spPr/>
        <p:txBody>
          <a:bodyPr/>
          <a:lstStyle/>
          <a:p>
            <a:fld id="{B6F15528-21DE-4FAA-801E-634DDDAF4B2B}" type="slidenum">
              <a:rPr lang="tr-TR" smtClean="0"/>
              <a:t>5</a:t>
            </a:fld>
            <a:endParaRPr lang="tr-TR"/>
          </a:p>
        </p:txBody>
      </p:sp>
      <p:sp>
        <p:nvSpPr>
          <p:cNvPr id="14" name="Unvan 1"/>
          <p:cNvSpPr txBox="1">
            <a:spLocks/>
          </p:cNvSpPr>
          <p:nvPr/>
        </p:nvSpPr>
        <p:spPr>
          <a:xfrm>
            <a:off x="356562" y="654319"/>
            <a:ext cx="3891439" cy="927849"/>
          </a:xfrm>
          <a:prstGeom prst="rect">
            <a:avLst/>
          </a:prstGeom>
        </p:spPr>
        <p:txBody>
          <a:bodyPr wrap="square" lIns="0" tIns="0" rIns="0" bIns="0">
            <a:normAutofit/>
          </a:bodyPr>
          <a:lstStyle>
            <a:lvl1pPr>
              <a:defRPr sz="2200" b="1" i="0">
                <a:solidFill>
                  <a:schemeClr val="bg1"/>
                </a:solidFill>
                <a:latin typeface="Meta Headline OT"/>
                <a:ea typeface="+mj-ea"/>
                <a:cs typeface="Meta Headline OT"/>
              </a:defRPr>
            </a:lvl1pPr>
          </a:lstStyle>
          <a:p>
            <a:r>
              <a:rPr lang="tr-TR" sz="4632" b="0" kern="0" dirty="0">
                <a:ln w="0"/>
                <a:solidFill>
                  <a:schemeClr val="tx1"/>
                </a:solidFill>
                <a:effectLst>
                  <a:outerShdw blurRad="38100" dist="19050" dir="2700000" algn="tl" rotWithShape="0">
                    <a:schemeClr val="dk1">
                      <a:alpha val="40000"/>
                    </a:schemeClr>
                  </a:outerShdw>
                </a:effectLst>
                <a:latin typeface="+mn-lt"/>
              </a:rPr>
              <a:t>YEDAM Modeli</a:t>
            </a:r>
          </a:p>
        </p:txBody>
      </p:sp>
    </p:spTree>
    <p:extLst>
      <p:ext uri="{BB962C8B-B14F-4D97-AF65-F5344CB8AC3E}">
        <p14:creationId xmlns:p14="http://schemas.microsoft.com/office/powerpoint/2010/main" val="3930193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fade">
                                      <p:cBhvr>
                                        <p:cTn id="11" dur="500"/>
                                        <p:tgtEl>
                                          <p:spTgt spid="7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fade">
                                      <p:cBhvr>
                                        <p:cTn id="25" dur="500"/>
                                        <p:tgtEl>
                                          <p:spTgt spid="7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3"/>
                                        </p:tgtEl>
                                        <p:attrNameLst>
                                          <p:attrName>style.visibility</p:attrName>
                                        </p:attrNameLst>
                                      </p:cBhvr>
                                      <p:to>
                                        <p:strVal val="visible"/>
                                      </p:to>
                                    </p:set>
                                    <p:animEffect transition="in" filter="fade">
                                      <p:cBhvr>
                                        <p:cTn id="3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animBg="1"/>
      <p:bldP spid="9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C8E63DF-EFDD-432D-8844-813663C93BC9}"/>
              </a:ext>
            </a:extLst>
          </p:cNvPr>
          <p:cNvGrpSpPr/>
          <p:nvPr/>
        </p:nvGrpSpPr>
        <p:grpSpPr>
          <a:xfrm>
            <a:off x="3199835" y="2210271"/>
            <a:ext cx="4146364" cy="5352579"/>
            <a:chOff x="2813213" y="1191660"/>
            <a:chExt cx="6199202" cy="8002611"/>
          </a:xfrm>
        </p:grpSpPr>
        <p:sp>
          <p:nvSpPr>
            <p:cNvPr id="42" name="Freeform 5">
              <a:extLst>
                <a:ext uri="{FF2B5EF4-FFF2-40B4-BE49-F238E27FC236}">
                  <a16:creationId xmlns:a16="http://schemas.microsoft.com/office/drawing/2014/main" id="{8D639A86-EBB0-406C-B39C-3B6D305531D2}"/>
                </a:ext>
              </a:extLst>
            </p:cNvPr>
            <p:cNvSpPr>
              <a:spLocks/>
            </p:cNvSpPr>
            <p:nvPr/>
          </p:nvSpPr>
          <p:spPr bwMode="auto">
            <a:xfrm>
              <a:off x="4915629" y="3429000"/>
              <a:ext cx="2068512" cy="5765271"/>
            </a:xfrm>
            <a:custGeom>
              <a:avLst/>
              <a:gdLst>
                <a:gd name="T0" fmla="*/ 575 w 1649"/>
                <a:gd name="T1" fmla="*/ 4713 h 4903"/>
                <a:gd name="T2" fmla="*/ 605 w 1649"/>
                <a:gd name="T3" fmla="*/ 2629 h 4903"/>
                <a:gd name="T4" fmla="*/ 513 w 1649"/>
                <a:gd name="T5" fmla="*/ 1875 h 4903"/>
                <a:gd name="T6" fmla="*/ 264 w 1649"/>
                <a:gd name="T7" fmla="*/ 1470 h 4903"/>
                <a:gd name="T8" fmla="*/ 23 w 1649"/>
                <a:gd name="T9" fmla="*/ 1008 h 4903"/>
                <a:gd name="T10" fmla="*/ 62 w 1649"/>
                <a:gd name="T11" fmla="*/ 918 h 4903"/>
                <a:gd name="T12" fmla="*/ 347 w 1649"/>
                <a:gd name="T13" fmla="*/ 1150 h 4903"/>
                <a:gd name="T14" fmla="*/ 519 w 1649"/>
                <a:gd name="T15" fmla="*/ 1239 h 4903"/>
                <a:gd name="T16" fmla="*/ 519 w 1649"/>
                <a:gd name="T17" fmla="*/ 560 h 4903"/>
                <a:gd name="T18" fmla="*/ 503 w 1649"/>
                <a:gd name="T19" fmla="*/ 167 h 4903"/>
                <a:gd name="T20" fmla="*/ 646 w 1649"/>
                <a:gd name="T21" fmla="*/ 175 h 4903"/>
                <a:gd name="T22" fmla="*/ 739 w 1649"/>
                <a:gd name="T23" fmla="*/ 746 h 4903"/>
                <a:gd name="T24" fmla="*/ 803 w 1649"/>
                <a:gd name="T25" fmla="*/ 892 h 4903"/>
                <a:gd name="T26" fmla="*/ 831 w 1649"/>
                <a:gd name="T27" fmla="*/ 734 h 4903"/>
                <a:gd name="T28" fmla="*/ 880 w 1649"/>
                <a:gd name="T29" fmla="*/ 119 h 4903"/>
                <a:gd name="T30" fmla="*/ 992 w 1649"/>
                <a:gd name="T31" fmla="*/ 8 h 4903"/>
                <a:gd name="T32" fmla="*/ 1052 w 1649"/>
                <a:gd name="T33" fmla="*/ 286 h 4903"/>
                <a:gd name="T34" fmla="*/ 1054 w 1649"/>
                <a:gd name="T35" fmla="*/ 935 h 4903"/>
                <a:gd name="T36" fmla="*/ 1228 w 1649"/>
                <a:gd name="T37" fmla="*/ 352 h 4903"/>
                <a:gd name="T38" fmla="*/ 1271 w 1649"/>
                <a:gd name="T39" fmla="*/ 210 h 4903"/>
                <a:gd name="T40" fmla="*/ 1413 w 1649"/>
                <a:gd name="T41" fmla="*/ 254 h 4903"/>
                <a:gd name="T42" fmla="*/ 1343 w 1649"/>
                <a:gd name="T43" fmla="*/ 644 h 4903"/>
                <a:gd name="T44" fmla="*/ 1259 w 1649"/>
                <a:gd name="T45" fmla="*/ 1054 h 4903"/>
                <a:gd name="T46" fmla="*/ 1297 w 1649"/>
                <a:gd name="T47" fmla="*/ 1061 h 4903"/>
                <a:gd name="T48" fmla="*/ 1532 w 1649"/>
                <a:gd name="T49" fmla="*/ 523 h 4903"/>
                <a:gd name="T50" fmla="*/ 1632 w 1649"/>
                <a:gd name="T51" fmla="*/ 521 h 4903"/>
                <a:gd name="T52" fmla="*/ 1542 w 1649"/>
                <a:gd name="T53" fmla="*/ 889 h 4903"/>
                <a:gd name="T54" fmla="*/ 1428 w 1649"/>
                <a:gd name="T55" fmla="*/ 1261 h 4903"/>
                <a:gd name="T56" fmla="*/ 1224 w 1649"/>
                <a:gd name="T57" fmla="*/ 2008 h 4903"/>
                <a:gd name="T58" fmla="*/ 1209 w 1649"/>
                <a:gd name="T59" fmla="*/ 3034 h 4903"/>
                <a:gd name="T60" fmla="*/ 1241 w 1649"/>
                <a:gd name="T61" fmla="*/ 4511 h 4903"/>
                <a:gd name="T62" fmla="*/ 1222 w 1649"/>
                <a:gd name="T63" fmla="*/ 4903 h 4903"/>
                <a:gd name="T64" fmla="*/ 564 w 1649"/>
                <a:gd name="T65" fmla="*/ 4903 h 4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9" h="4903">
                  <a:moveTo>
                    <a:pt x="564" y="4903"/>
                  </a:moveTo>
                  <a:cubicBezTo>
                    <a:pt x="568" y="4837"/>
                    <a:pt x="574" y="4775"/>
                    <a:pt x="575" y="4713"/>
                  </a:cubicBezTo>
                  <a:cubicBezTo>
                    <a:pt x="584" y="4372"/>
                    <a:pt x="594" y="4031"/>
                    <a:pt x="599" y="3691"/>
                  </a:cubicBezTo>
                  <a:cubicBezTo>
                    <a:pt x="604" y="3337"/>
                    <a:pt x="604" y="2983"/>
                    <a:pt x="605" y="2629"/>
                  </a:cubicBezTo>
                  <a:cubicBezTo>
                    <a:pt x="605" y="2480"/>
                    <a:pt x="603" y="2331"/>
                    <a:pt x="596" y="2182"/>
                  </a:cubicBezTo>
                  <a:cubicBezTo>
                    <a:pt x="591" y="2075"/>
                    <a:pt x="574" y="1968"/>
                    <a:pt x="513" y="1875"/>
                  </a:cubicBezTo>
                  <a:cubicBezTo>
                    <a:pt x="481" y="1826"/>
                    <a:pt x="446" y="1778"/>
                    <a:pt x="409" y="1732"/>
                  </a:cubicBezTo>
                  <a:cubicBezTo>
                    <a:pt x="345" y="1653"/>
                    <a:pt x="305" y="1562"/>
                    <a:pt x="264" y="1470"/>
                  </a:cubicBezTo>
                  <a:cubicBezTo>
                    <a:pt x="210" y="1347"/>
                    <a:pt x="155" y="1224"/>
                    <a:pt x="96" y="1104"/>
                  </a:cubicBezTo>
                  <a:cubicBezTo>
                    <a:pt x="79" y="1068"/>
                    <a:pt x="49" y="1038"/>
                    <a:pt x="23" y="1008"/>
                  </a:cubicBezTo>
                  <a:cubicBezTo>
                    <a:pt x="8" y="990"/>
                    <a:pt x="0" y="972"/>
                    <a:pt x="9" y="949"/>
                  </a:cubicBezTo>
                  <a:cubicBezTo>
                    <a:pt x="18" y="925"/>
                    <a:pt x="38" y="918"/>
                    <a:pt x="62" y="918"/>
                  </a:cubicBezTo>
                  <a:cubicBezTo>
                    <a:pt x="110" y="920"/>
                    <a:pt x="151" y="942"/>
                    <a:pt x="191" y="965"/>
                  </a:cubicBezTo>
                  <a:cubicBezTo>
                    <a:pt x="266" y="1007"/>
                    <a:pt x="307" y="1079"/>
                    <a:pt x="347" y="1150"/>
                  </a:cubicBezTo>
                  <a:cubicBezTo>
                    <a:pt x="373" y="1195"/>
                    <a:pt x="398" y="1240"/>
                    <a:pt x="448" y="1263"/>
                  </a:cubicBezTo>
                  <a:cubicBezTo>
                    <a:pt x="486" y="1280"/>
                    <a:pt x="503" y="1276"/>
                    <a:pt x="519" y="1239"/>
                  </a:cubicBezTo>
                  <a:cubicBezTo>
                    <a:pt x="549" y="1170"/>
                    <a:pt x="561" y="1096"/>
                    <a:pt x="556" y="1022"/>
                  </a:cubicBezTo>
                  <a:cubicBezTo>
                    <a:pt x="547" y="868"/>
                    <a:pt x="531" y="714"/>
                    <a:pt x="519" y="560"/>
                  </a:cubicBezTo>
                  <a:cubicBezTo>
                    <a:pt x="510" y="446"/>
                    <a:pt x="503" y="331"/>
                    <a:pt x="496" y="216"/>
                  </a:cubicBezTo>
                  <a:cubicBezTo>
                    <a:pt x="495" y="200"/>
                    <a:pt x="497" y="183"/>
                    <a:pt x="503" y="167"/>
                  </a:cubicBezTo>
                  <a:cubicBezTo>
                    <a:pt x="518" y="126"/>
                    <a:pt x="547" y="105"/>
                    <a:pt x="586" y="108"/>
                  </a:cubicBezTo>
                  <a:cubicBezTo>
                    <a:pt x="627" y="111"/>
                    <a:pt x="639" y="146"/>
                    <a:pt x="646" y="175"/>
                  </a:cubicBezTo>
                  <a:cubicBezTo>
                    <a:pt x="663" y="252"/>
                    <a:pt x="676" y="329"/>
                    <a:pt x="688" y="407"/>
                  </a:cubicBezTo>
                  <a:cubicBezTo>
                    <a:pt x="706" y="520"/>
                    <a:pt x="720" y="633"/>
                    <a:pt x="739" y="746"/>
                  </a:cubicBezTo>
                  <a:cubicBezTo>
                    <a:pt x="746" y="789"/>
                    <a:pt x="759" y="827"/>
                    <a:pt x="774" y="867"/>
                  </a:cubicBezTo>
                  <a:cubicBezTo>
                    <a:pt x="779" y="882"/>
                    <a:pt x="787" y="895"/>
                    <a:pt x="803" y="892"/>
                  </a:cubicBezTo>
                  <a:cubicBezTo>
                    <a:pt x="819" y="890"/>
                    <a:pt x="820" y="869"/>
                    <a:pt x="821" y="860"/>
                  </a:cubicBezTo>
                  <a:cubicBezTo>
                    <a:pt x="827" y="816"/>
                    <a:pt x="828" y="778"/>
                    <a:pt x="831" y="734"/>
                  </a:cubicBezTo>
                  <a:cubicBezTo>
                    <a:pt x="842" y="578"/>
                    <a:pt x="851" y="422"/>
                    <a:pt x="863" y="266"/>
                  </a:cubicBezTo>
                  <a:cubicBezTo>
                    <a:pt x="867" y="213"/>
                    <a:pt x="872" y="171"/>
                    <a:pt x="880" y="119"/>
                  </a:cubicBezTo>
                  <a:cubicBezTo>
                    <a:pt x="883" y="100"/>
                    <a:pt x="894" y="72"/>
                    <a:pt x="903" y="56"/>
                  </a:cubicBezTo>
                  <a:cubicBezTo>
                    <a:pt x="925" y="17"/>
                    <a:pt x="956" y="0"/>
                    <a:pt x="992" y="8"/>
                  </a:cubicBezTo>
                  <a:cubicBezTo>
                    <a:pt x="1029" y="17"/>
                    <a:pt x="1040" y="50"/>
                    <a:pt x="1046" y="82"/>
                  </a:cubicBezTo>
                  <a:cubicBezTo>
                    <a:pt x="1059" y="149"/>
                    <a:pt x="1060" y="217"/>
                    <a:pt x="1052" y="286"/>
                  </a:cubicBezTo>
                  <a:cubicBezTo>
                    <a:pt x="1031" y="486"/>
                    <a:pt x="1027" y="687"/>
                    <a:pt x="1031" y="888"/>
                  </a:cubicBezTo>
                  <a:cubicBezTo>
                    <a:pt x="1031" y="891"/>
                    <a:pt x="1029" y="929"/>
                    <a:pt x="1054" y="935"/>
                  </a:cubicBezTo>
                  <a:cubicBezTo>
                    <a:pt x="1100" y="948"/>
                    <a:pt x="1140" y="715"/>
                    <a:pt x="1165" y="619"/>
                  </a:cubicBezTo>
                  <a:cubicBezTo>
                    <a:pt x="1189" y="530"/>
                    <a:pt x="1206" y="440"/>
                    <a:pt x="1228" y="352"/>
                  </a:cubicBezTo>
                  <a:cubicBezTo>
                    <a:pt x="1238" y="309"/>
                    <a:pt x="1251" y="267"/>
                    <a:pt x="1263" y="224"/>
                  </a:cubicBezTo>
                  <a:cubicBezTo>
                    <a:pt x="1265" y="219"/>
                    <a:pt x="1268" y="214"/>
                    <a:pt x="1271" y="210"/>
                  </a:cubicBezTo>
                  <a:cubicBezTo>
                    <a:pt x="1292" y="184"/>
                    <a:pt x="1314" y="160"/>
                    <a:pt x="1352" y="170"/>
                  </a:cubicBezTo>
                  <a:cubicBezTo>
                    <a:pt x="1383" y="178"/>
                    <a:pt x="1415" y="217"/>
                    <a:pt x="1413" y="254"/>
                  </a:cubicBezTo>
                  <a:cubicBezTo>
                    <a:pt x="1411" y="291"/>
                    <a:pt x="1401" y="328"/>
                    <a:pt x="1395" y="366"/>
                  </a:cubicBezTo>
                  <a:cubicBezTo>
                    <a:pt x="1380" y="451"/>
                    <a:pt x="1352" y="586"/>
                    <a:pt x="1343" y="644"/>
                  </a:cubicBezTo>
                  <a:cubicBezTo>
                    <a:pt x="1334" y="701"/>
                    <a:pt x="1300" y="835"/>
                    <a:pt x="1278" y="926"/>
                  </a:cubicBezTo>
                  <a:cubicBezTo>
                    <a:pt x="1263" y="966"/>
                    <a:pt x="1255" y="1030"/>
                    <a:pt x="1259" y="1054"/>
                  </a:cubicBezTo>
                  <a:cubicBezTo>
                    <a:pt x="1260" y="1060"/>
                    <a:pt x="1261" y="1070"/>
                    <a:pt x="1272" y="1073"/>
                  </a:cubicBezTo>
                  <a:cubicBezTo>
                    <a:pt x="1284" y="1076"/>
                    <a:pt x="1294" y="1068"/>
                    <a:pt x="1297" y="1061"/>
                  </a:cubicBezTo>
                  <a:cubicBezTo>
                    <a:pt x="1326" y="999"/>
                    <a:pt x="1358" y="937"/>
                    <a:pt x="1381" y="872"/>
                  </a:cubicBezTo>
                  <a:cubicBezTo>
                    <a:pt x="1424" y="753"/>
                    <a:pt x="1460" y="630"/>
                    <a:pt x="1532" y="523"/>
                  </a:cubicBezTo>
                  <a:cubicBezTo>
                    <a:pt x="1541" y="510"/>
                    <a:pt x="1553" y="497"/>
                    <a:pt x="1567" y="490"/>
                  </a:cubicBezTo>
                  <a:cubicBezTo>
                    <a:pt x="1595" y="476"/>
                    <a:pt x="1621" y="492"/>
                    <a:pt x="1632" y="521"/>
                  </a:cubicBezTo>
                  <a:cubicBezTo>
                    <a:pt x="1649" y="563"/>
                    <a:pt x="1639" y="604"/>
                    <a:pt x="1626" y="643"/>
                  </a:cubicBezTo>
                  <a:cubicBezTo>
                    <a:pt x="1600" y="726"/>
                    <a:pt x="1570" y="807"/>
                    <a:pt x="1542" y="889"/>
                  </a:cubicBezTo>
                  <a:cubicBezTo>
                    <a:pt x="1506" y="998"/>
                    <a:pt x="1464" y="1086"/>
                    <a:pt x="1428" y="1196"/>
                  </a:cubicBezTo>
                  <a:cubicBezTo>
                    <a:pt x="1424" y="1210"/>
                    <a:pt x="1429" y="1246"/>
                    <a:pt x="1428" y="1261"/>
                  </a:cubicBezTo>
                  <a:cubicBezTo>
                    <a:pt x="1412" y="1403"/>
                    <a:pt x="1371" y="1713"/>
                    <a:pt x="1319" y="1798"/>
                  </a:cubicBezTo>
                  <a:cubicBezTo>
                    <a:pt x="1235" y="1937"/>
                    <a:pt x="1249" y="1935"/>
                    <a:pt x="1224" y="2008"/>
                  </a:cubicBezTo>
                  <a:cubicBezTo>
                    <a:pt x="1215" y="2034"/>
                    <a:pt x="1214" y="2166"/>
                    <a:pt x="1214" y="2195"/>
                  </a:cubicBezTo>
                  <a:cubicBezTo>
                    <a:pt x="1212" y="2475"/>
                    <a:pt x="1210" y="2754"/>
                    <a:pt x="1209" y="3034"/>
                  </a:cubicBezTo>
                  <a:cubicBezTo>
                    <a:pt x="1209" y="3165"/>
                    <a:pt x="1210" y="3295"/>
                    <a:pt x="1213" y="3426"/>
                  </a:cubicBezTo>
                  <a:cubicBezTo>
                    <a:pt x="1221" y="3788"/>
                    <a:pt x="1231" y="4149"/>
                    <a:pt x="1241" y="4511"/>
                  </a:cubicBezTo>
                  <a:cubicBezTo>
                    <a:pt x="1244" y="4630"/>
                    <a:pt x="1252" y="4748"/>
                    <a:pt x="1257" y="4867"/>
                  </a:cubicBezTo>
                  <a:cubicBezTo>
                    <a:pt x="1259" y="4903"/>
                    <a:pt x="1258" y="4903"/>
                    <a:pt x="1222" y="4903"/>
                  </a:cubicBezTo>
                  <a:cubicBezTo>
                    <a:pt x="1015" y="4903"/>
                    <a:pt x="809" y="4903"/>
                    <a:pt x="602" y="4903"/>
                  </a:cubicBezTo>
                  <a:cubicBezTo>
                    <a:pt x="591" y="4903"/>
                    <a:pt x="580" y="4903"/>
                    <a:pt x="564" y="4903"/>
                  </a:cubicBezTo>
                  <a:close/>
                </a:path>
              </a:pathLst>
            </a:custGeom>
            <a:solidFill>
              <a:srgbClr val="00B158"/>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33" name="Oval 14">
              <a:extLst>
                <a:ext uri="{FF2B5EF4-FFF2-40B4-BE49-F238E27FC236}">
                  <a16:creationId xmlns:a16="http://schemas.microsoft.com/office/drawing/2014/main" id="{2A1AAA87-0D49-46BD-8B78-E62B9FF45C45}"/>
                </a:ext>
              </a:extLst>
            </p:cNvPr>
            <p:cNvSpPr>
              <a:spLocks noChangeArrowheads="1"/>
            </p:cNvSpPr>
            <p:nvPr/>
          </p:nvSpPr>
          <p:spPr bwMode="auto">
            <a:xfrm rot="18027094">
              <a:off x="4086998" y="2844133"/>
              <a:ext cx="1013972" cy="1603100"/>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40000"/>
                <a:lumOff val="6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34" name="Oval 14">
              <a:extLst>
                <a:ext uri="{FF2B5EF4-FFF2-40B4-BE49-F238E27FC236}">
                  <a16:creationId xmlns:a16="http://schemas.microsoft.com/office/drawing/2014/main" id="{3392223D-342B-4F2B-9A5A-8857792A3E3E}"/>
                </a:ext>
              </a:extLst>
            </p:cNvPr>
            <p:cNvSpPr>
              <a:spLocks noChangeArrowheads="1"/>
            </p:cNvSpPr>
            <p:nvPr/>
          </p:nvSpPr>
          <p:spPr bwMode="auto">
            <a:xfrm rot="8858435">
              <a:off x="7073219" y="4565061"/>
              <a:ext cx="730250" cy="1154532"/>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40000"/>
                <a:lumOff val="6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40" name="Oval 14">
              <a:extLst>
                <a:ext uri="{FF2B5EF4-FFF2-40B4-BE49-F238E27FC236}">
                  <a16:creationId xmlns:a16="http://schemas.microsoft.com/office/drawing/2014/main" id="{3A86751B-3605-4437-A755-83A98C3B05C3}"/>
                </a:ext>
              </a:extLst>
            </p:cNvPr>
            <p:cNvSpPr>
              <a:spLocks noChangeArrowheads="1"/>
            </p:cNvSpPr>
            <p:nvPr/>
          </p:nvSpPr>
          <p:spPr bwMode="auto">
            <a:xfrm rot="14096120">
              <a:off x="4167218" y="4603319"/>
              <a:ext cx="730250" cy="1154532"/>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60000"/>
                <a:lumOff val="4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41" name="Oval 14">
              <a:extLst>
                <a:ext uri="{FF2B5EF4-FFF2-40B4-BE49-F238E27FC236}">
                  <a16:creationId xmlns:a16="http://schemas.microsoft.com/office/drawing/2014/main" id="{CA51DF67-90F1-41A1-8A5E-4C6644E9E1D6}"/>
                </a:ext>
              </a:extLst>
            </p:cNvPr>
            <p:cNvSpPr>
              <a:spLocks noChangeArrowheads="1"/>
            </p:cNvSpPr>
            <p:nvPr/>
          </p:nvSpPr>
          <p:spPr bwMode="auto">
            <a:xfrm rot="16200000">
              <a:off x="3025354" y="3891724"/>
              <a:ext cx="730249" cy="1154532"/>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60000"/>
                <a:lumOff val="4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59" name="Oval 14">
              <a:extLst>
                <a:ext uri="{FF2B5EF4-FFF2-40B4-BE49-F238E27FC236}">
                  <a16:creationId xmlns:a16="http://schemas.microsoft.com/office/drawing/2014/main" id="{46AB132C-F979-4F88-9AB8-3B4C98936669}"/>
                </a:ext>
              </a:extLst>
            </p:cNvPr>
            <p:cNvSpPr>
              <a:spLocks noChangeArrowheads="1"/>
            </p:cNvSpPr>
            <p:nvPr/>
          </p:nvSpPr>
          <p:spPr bwMode="auto">
            <a:xfrm rot="4895352">
              <a:off x="7446253" y="3055533"/>
              <a:ext cx="1004673" cy="1588397"/>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40000"/>
                <a:lumOff val="6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60" name="Oval 14">
              <a:extLst>
                <a:ext uri="{FF2B5EF4-FFF2-40B4-BE49-F238E27FC236}">
                  <a16:creationId xmlns:a16="http://schemas.microsoft.com/office/drawing/2014/main" id="{99C8EC50-E17D-4BC4-9486-D321A46C0954}"/>
                </a:ext>
              </a:extLst>
            </p:cNvPr>
            <p:cNvSpPr>
              <a:spLocks noChangeArrowheads="1"/>
            </p:cNvSpPr>
            <p:nvPr/>
          </p:nvSpPr>
          <p:spPr bwMode="auto">
            <a:xfrm rot="280006">
              <a:off x="5709611" y="1722619"/>
              <a:ext cx="961894" cy="1520764"/>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40000"/>
                <a:lumOff val="6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61" name="Oval 14">
              <a:extLst>
                <a:ext uri="{FF2B5EF4-FFF2-40B4-BE49-F238E27FC236}">
                  <a16:creationId xmlns:a16="http://schemas.microsoft.com/office/drawing/2014/main" id="{FC126F51-5956-43B7-B70A-147298F8FB87}"/>
                </a:ext>
              </a:extLst>
            </p:cNvPr>
            <p:cNvSpPr>
              <a:spLocks noChangeArrowheads="1"/>
            </p:cNvSpPr>
            <p:nvPr/>
          </p:nvSpPr>
          <p:spPr bwMode="auto">
            <a:xfrm rot="18975456">
              <a:off x="4759886" y="2159430"/>
              <a:ext cx="730250" cy="1154532"/>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60000"/>
                <a:lumOff val="4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64" name="Oval 14">
              <a:extLst>
                <a:ext uri="{FF2B5EF4-FFF2-40B4-BE49-F238E27FC236}">
                  <a16:creationId xmlns:a16="http://schemas.microsoft.com/office/drawing/2014/main" id="{5EF2664A-450E-4DA8-837E-E84485ECE11A}"/>
                </a:ext>
              </a:extLst>
            </p:cNvPr>
            <p:cNvSpPr>
              <a:spLocks noChangeArrowheads="1"/>
            </p:cNvSpPr>
            <p:nvPr/>
          </p:nvSpPr>
          <p:spPr bwMode="auto">
            <a:xfrm rot="2750896">
              <a:off x="6688593" y="2484292"/>
              <a:ext cx="730250" cy="1154532"/>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40000"/>
                <a:lumOff val="6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71" name="Oval 14">
              <a:extLst>
                <a:ext uri="{FF2B5EF4-FFF2-40B4-BE49-F238E27FC236}">
                  <a16:creationId xmlns:a16="http://schemas.microsoft.com/office/drawing/2014/main" id="{1E16B637-8673-409D-95C2-7A6E708A7949}"/>
                </a:ext>
              </a:extLst>
            </p:cNvPr>
            <p:cNvSpPr>
              <a:spLocks noChangeArrowheads="1"/>
            </p:cNvSpPr>
            <p:nvPr/>
          </p:nvSpPr>
          <p:spPr bwMode="auto">
            <a:xfrm rot="7205335">
              <a:off x="8408272" y="4555975"/>
              <a:ext cx="468145" cy="740140"/>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60000"/>
                <a:lumOff val="4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22" name="Oval 14">
              <a:extLst>
                <a:ext uri="{FF2B5EF4-FFF2-40B4-BE49-F238E27FC236}">
                  <a16:creationId xmlns:a16="http://schemas.microsoft.com/office/drawing/2014/main" id="{E519C25D-913F-4D34-8FF4-866D90074B6A}"/>
                </a:ext>
              </a:extLst>
            </p:cNvPr>
            <p:cNvSpPr>
              <a:spLocks noChangeArrowheads="1"/>
            </p:cNvSpPr>
            <p:nvPr/>
          </p:nvSpPr>
          <p:spPr bwMode="auto">
            <a:xfrm rot="8100000">
              <a:off x="4708899" y="1191660"/>
              <a:ext cx="468145" cy="740140"/>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40000"/>
                <a:lumOff val="6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26" name="Oval 14">
              <a:extLst>
                <a:ext uri="{FF2B5EF4-FFF2-40B4-BE49-F238E27FC236}">
                  <a16:creationId xmlns:a16="http://schemas.microsoft.com/office/drawing/2014/main" id="{BBF6973D-B905-425C-B1EA-FC60DDE77752}"/>
                </a:ext>
              </a:extLst>
            </p:cNvPr>
            <p:cNvSpPr>
              <a:spLocks noChangeArrowheads="1"/>
            </p:cNvSpPr>
            <p:nvPr/>
          </p:nvSpPr>
          <p:spPr bwMode="auto">
            <a:xfrm rot="4083728">
              <a:off x="8058041" y="2149860"/>
              <a:ext cx="607367" cy="960254"/>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60000"/>
                <a:lumOff val="4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grpSp>
      <p:grpSp>
        <p:nvGrpSpPr>
          <p:cNvPr id="46" name="Group 45">
            <a:extLst>
              <a:ext uri="{FF2B5EF4-FFF2-40B4-BE49-F238E27FC236}">
                <a16:creationId xmlns:a16="http://schemas.microsoft.com/office/drawing/2014/main" id="{D7342EAC-0F72-4263-9E16-4460D9E0BCCC}"/>
              </a:ext>
            </a:extLst>
          </p:cNvPr>
          <p:cNvGrpSpPr/>
          <p:nvPr/>
        </p:nvGrpSpPr>
        <p:grpSpPr>
          <a:xfrm>
            <a:off x="8233598" y="1755206"/>
            <a:ext cx="634140" cy="719428"/>
            <a:chOff x="5089525" y="2247900"/>
            <a:chExt cx="2006600" cy="2276475"/>
          </a:xfrm>
          <a:solidFill>
            <a:schemeClr val="bg1"/>
          </a:solidFill>
        </p:grpSpPr>
        <p:sp>
          <p:nvSpPr>
            <p:cNvPr id="50" name="Freeform 5">
              <a:extLst>
                <a:ext uri="{FF2B5EF4-FFF2-40B4-BE49-F238E27FC236}">
                  <a16:creationId xmlns:a16="http://schemas.microsoft.com/office/drawing/2014/main" id="{43BBD060-FB00-466F-B2D3-43F47CBEC7D4}"/>
                </a:ext>
              </a:extLst>
            </p:cNvPr>
            <p:cNvSpPr>
              <a:spLocks/>
            </p:cNvSpPr>
            <p:nvPr/>
          </p:nvSpPr>
          <p:spPr bwMode="auto">
            <a:xfrm>
              <a:off x="5089525" y="3806825"/>
              <a:ext cx="2006600" cy="717550"/>
            </a:xfrm>
            <a:custGeom>
              <a:avLst/>
              <a:gdLst>
                <a:gd name="T0" fmla="*/ 451 w 629"/>
                <a:gd name="T1" fmla="*/ 74 h 225"/>
                <a:gd name="T2" fmla="*/ 466 w 629"/>
                <a:gd name="T3" fmla="*/ 74 h 225"/>
                <a:gd name="T4" fmla="*/ 503 w 629"/>
                <a:gd name="T5" fmla="*/ 64 h 225"/>
                <a:gd name="T6" fmla="*/ 583 w 629"/>
                <a:gd name="T7" fmla="*/ 15 h 225"/>
                <a:gd name="T8" fmla="*/ 600 w 629"/>
                <a:gd name="T9" fmla="*/ 4 h 225"/>
                <a:gd name="T10" fmla="*/ 621 w 629"/>
                <a:gd name="T11" fmla="*/ 9 h 225"/>
                <a:gd name="T12" fmla="*/ 627 w 629"/>
                <a:gd name="T13" fmla="*/ 19 h 225"/>
                <a:gd name="T14" fmla="*/ 626 w 629"/>
                <a:gd name="T15" fmla="*/ 26 h 225"/>
                <a:gd name="T16" fmla="*/ 588 w 629"/>
                <a:gd name="T17" fmla="*/ 67 h 225"/>
                <a:gd name="T18" fmla="*/ 547 w 629"/>
                <a:gd name="T19" fmla="*/ 105 h 225"/>
                <a:gd name="T20" fmla="*/ 516 w 629"/>
                <a:gd name="T21" fmla="*/ 135 h 225"/>
                <a:gd name="T22" fmla="*/ 497 w 629"/>
                <a:gd name="T23" fmla="*/ 148 h 225"/>
                <a:gd name="T24" fmla="*/ 447 w 629"/>
                <a:gd name="T25" fmla="*/ 179 h 225"/>
                <a:gd name="T26" fmla="*/ 393 w 629"/>
                <a:gd name="T27" fmla="*/ 219 h 225"/>
                <a:gd name="T28" fmla="*/ 371 w 629"/>
                <a:gd name="T29" fmla="*/ 223 h 225"/>
                <a:gd name="T30" fmla="*/ 329 w 629"/>
                <a:gd name="T31" fmla="*/ 212 h 225"/>
                <a:gd name="T32" fmla="*/ 285 w 629"/>
                <a:gd name="T33" fmla="*/ 201 h 225"/>
                <a:gd name="T34" fmla="*/ 225 w 629"/>
                <a:gd name="T35" fmla="*/ 189 h 225"/>
                <a:gd name="T36" fmla="*/ 186 w 629"/>
                <a:gd name="T37" fmla="*/ 181 h 225"/>
                <a:gd name="T38" fmla="*/ 169 w 629"/>
                <a:gd name="T39" fmla="*/ 180 h 225"/>
                <a:gd name="T40" fmla="*/ 121 w 629"/>
                <a:gd name="T41" fmla="*/ 170 h 225"/>
                <a:gd name="T42" fmla="*/ 66 w 629"/>
                <a:gd name="T43" fmla="*/ 157 h 225"/>
                <a:gd name="T44" fmla="*/ 23 w 629"/>
                <a:gd name="T45" fmla="*/ 149 h 225"/>
                <a:gd name="T46" fmla="*/ 9 w 629"/>
                <a:gd name="T47" fmla="*/ 145 h 225"/>
                <a:gd name="T48" fmla="*/ 4 w 629"/>
                <a:gd name="T49" fmla="*/ 140 h 225"/>
                <a:gd name="T50" fmla="*/ 3 w 629"/>
                <a:gd name="T51" fmla="*/ 94 h 225"/>
                <a:gd name="T52" fmla="*/ 21 w 629"/>
                <a:gd name="T53" fmla="*/ 29 h 225"/>
                <a:gd name="T54" fmla="*/ 39 w 629"/>
                <a:gd name="T55" fmla="*/ 4 h 225"/>
                <a:gd name="T56" fmla="*/ 45 w 629"/>
                <a:gd name="T57" fmla="*/ 2 h 225"/>
                <a:gd name="T58" fmla="*/ 106 w 629"/>
                <a:gd name="T59" fmla="*/ 21 h 225"/>
                <a:gd name="T60" fmla="*/ 125 w 629"/>
                <a:gd name="T61" fmla="*/ 27 h 225"/>
                <a:gd name="T62" fmla="*/ 135 w 629"/>
                <a:gd name="T63" fmla="*/ 27 h 225"/>
                <a:gd name="T64" fmla="*/ 175 w 629"/>
                <a:gd name="T65" fmla="*/ 17 h 225"/>
                <a:gd name="T66" fmla="*/ 231 w 629"/>
                <a:gd name="T67" fmla="*/ 11 h 225"/>
                <a:gd name="T68" fmla="*/ 274 w 629"/>
                <a:gd name="T69" fmla="*/ 24 h 225"/>
                <a:gd name="T70" fmla="*/ 329 w 629"/>
                <a:gd name="T71" fmla="*/ 52 h 225"/>
                <a:gd name="T72" fmla="*/ 356 w 629"/>
                <a:gd name="T73" fmla="*/ 57 h 225"/>
                <a:gd name="T74" fmla="*/ 417 w 629"/>
                <a:gd name="T75" fmla="*/ 71 h 225"/>
                <a:gd name="T76" fmla="*/ 433 w 629"/>
                <a:gd name="T77" fmla="*/ 87 h 225"/>
                <a:gd name="T78" fmla="*/ 422 w 629"/>
                <a:gd name="T79" fmla="*/ 112 h 225"/>
                <a:gd name="T80" fmla="*/ 386 w 629"/>
                <a:gd name="T81" fmla="*/ 113 h 225"/>
                <a:gd name="T82" fmla="*/ 309 w 629"/>
                <a:gd name="T83" fmla="*/ 113 h 225"/>
                <a:gd name="T84" fmla="*/ 279 w 629"/>
                <a:gd name="T85" fmla="*/ 120 h 225"/>
                <a:gd name="T86" fmla="*/ 272 w 629"/>
                <a:gd name="T87" fmla="*/ 134 h 225"/>
                <a:gd name="T88" fmla="*/ 285 w 629"/>
                <a:gd name="T89" fmla="*/ 141 h 225"/>
                <a:gd name="T90" fmla="*/ 296 w 629"/>
                <a:gd name="T91" fmla="*/ 137 h 225"/>
                <a:gd name="T92" fmla="*/ 366 w 629"/>
                <a:gd name="T93" fmla="*/ 134 h 225"/>
                <a:gd name="T94" fmla="*/ 409 w 629"/>
                <a:gd name="T95" fmla="*/ 136 h 225"/>
                <a:gd name="T96" fmla="*/ 437 w 629"/>
                <a:gd name="T97" fmla="*/ 130 h 225"/>
                <a:gd name="T98" fmla="*/ 453 w 629"/>
                <a:gd name="T99" fmla="*/ 77 h 225"/>
                <a:gd name="T100" fmla="*/ 451 w 629"/>
                <a:gd name="T101" fmla="*/ 7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225">
                  <a:moveTo>
                    <a:pt x="451" y="74"/>
                  </a:moveTo>
                  <a:cubicBezTo>
                    <a:pt x="457" y="74"/>
                    <a:pt x="462" y="74"/>
                    <a:pt x="466" y="74"/>
                  </a:cubicBezTo>
                  <a:cubicBezTo>
                    <a:pt x="480" y="73"/>
                    <a:pt x="491" y="68"/>
                    <a:pt x="503" y="64"/>
                  </a:cubicBezTo>
                  <a:cubicBezTo>
                    <a:pt x="533" y="52"/>
                    <a:pt x="557" y="33"/>
                    <a:pt x="583" y="15"/>
                  </a:cubicBezTo>
                  <a:cubicBezTo>
                    <a:pt x="589" y="11"/>
                    <a:pt x="594" y="7"/>
                    <a:pt x="600" y="4"/>
                  </a:cubicBezTo>
                  <a:cubicBezTo>
                    <a:pt x="608" y="0"/>
                    <a:pt x="615" y="2"/>
                    <a:pt x="621" y="9"/>
                  </a:cubicBezTo>
                  <a:cubicBezTo>
                    <a:pt x="623" y="12"/>
                    <a:pt x="625" y="16"/>
                    <a:pt x="627" y="19"/>
                  </a:cubicBezTo>
                  <a:cubicBezTo>
                    <a:pt x="629" y="22"/>
                    <a:pt x="628" y="24"/>
                    <a:pt x="626" y="26"/>
                  </a:cubicBezTo>
                  <a:cubicBezTo>
                    <a:pt x="613" y="40"/>
                    <a:pt x="601" y="54"/>
                    <a:pt x="588" y="67"/>
                  </a:cubicBezTo>
                  <a:cubicBezTo>
                    <a:pt x="575" y="80"/>
                    <a:pt x="560" y="92"/>
                    <a:pt x="547" y="105"/>
                  </a:cubicBezTo>
                  <a:cubicBezTo>
                    <a:pt x="536" y="115"/>
                    <a:pt x="527" y="126"/>
                    <a:pt x="516" y="135"/>
                  </a:cubicBezTo>
                  <a:cubicBezTo>
                    <a:pt x="511" y="140"/>
                    <a:pt x="503" y="144"/>
                    <a:pt x="497" y="148"/>
                  </a:cubicBezTo>
                  <a:cubicBezTo>
                    <a:pt x="480" y="158"/>
                    <a:pt x="464" y="169"/>
                    <a:pt x="447" y="179"/>
                  </a:cubicBezTo>
                  <a:cubicBezTo>
                    <a:pt x="427" y="190"/>
                    <a:pt x="411" y="205"/>
                    <a:pt x="393" y="219"/>
                  </a:cubicBezTo>
                  <a:cubicBezTo>
                    <a:pt x="386" y="225"/>
                    <a:pt x="379" y="225"/>
                    <a:pt x="371" y="223"/>
                  </a:cubicBezTo>
                  <a:cubicBezTo>
                    <a:pt x="357" y="219"/>
                    <a:pt x="343" y="216"/>
                    <a:pt x="329" y="212"/>
                  </a:cubicBezTo>
                  <a:cubicBezTo>
                    <a:pt x="314" y="208"/>
                    <a:pt x="300" y="205"/>
                    <a:pt x="285" y="201"/>
                  </a:cubicBezTo>
                  <a:cubicBezTo>
                    <a:pt x="265" y="197"/>
                    <a:pt x="245" y="193"/>
                    <a:pt x="225" y="189"/>
                  </a:cubicBezTo>
                  <a:cubicBezTo>
                    <a:pt x="212" y="186"/>
                    <a:pt x="199" y="183"/>
                    <a:pt x="186" y="181"/>
                  </a:cubicBezTo>
                  <a:cubicBezTo>
                    <a:pt x="180" y="180"/>
                    <a:pt x="174" y="180"/>
                    <a:pt x="169" y="180"/>
                  </a:cubicBezTo>
                  <a:cubicBezTo>
                    <a:pt x="152" y="180"/>
                    <a:pt x="137" y="175"/>
                    <a:pt x="121" y="170"/>
                  </a:cubicBezTo>
                  <a:cubicBezTo>
                    <a:pt x="103" y="165"/>
                    <a:pt x="85" y="161"/>
                    <a:pt x="66" y="157"/>
                  </a:cubicBezTo>
                  <a:cubicBezTo>
                    <a:pt x="52" y="154"/>
                    <a:pt x="38" y="152"/>
                    <a:pt x="23" y="149"/>
                  </a:cubicBezTo>
                  <a:cubicBezTo>
                    <a:pt x="18" y="148"/>
                    <a:pt x="13" y="147"/>
                    <a:pt x="9" y="145"/>
                  </a:cubicBezTo>
                  <a:cubicBezTo>
                    <a:pt x="7" y="144"/>
                    <a:pt x="5" y="142"/>
                    <a:pt x="4" y="140"/>
                  </a:cubicBezTo>
                  <a:cubicBezTo>
                    <a:pt x="0" y="125"/>
                    <a:pt x="1" y="109"/>
                    <a:pt x="3" y="94"/>
                  </a:cubicBezTo>
                  <a:cubicBezTo>
                    <a:pt x="6" y="72"/>
                    <a:pt x="12" y="50"/>
                    <a:pt x="21" y="29"/>
                  </a:cubicBezTo>
                  <a:cubicBezTo>
                    <a:pt x="26" y="20"/>
                    <a:pt x="30" y="10"/>
                    <a:pt x="39" y="4"/>
                  </a:cubicBezTo>
                  <a:cubicBezTo>
                    <a:pt x="40" y="3"/>
                    <a:pt x="43" y="2"/>
                    <a:pt x="45" y="2"/>
                  </a:cubicBezTo>
                  <a:cubicBezTo>
                    <a:pt x="66" y="8"/>
                    <a:pt x="86" y="15"/>
                    <a:pt x="106" y="21"/>
                  </a:cubicBezTo>
                  <a:cubicBezTo>
                    <a:pt x="113" y="23"/>
                    <a:pt x="119" y="25"/>
                    <a:pt x="125" y="27"/>
                  </a:cubicBezTo>
                  <a:cubicBezTo>
                    <a:pt x="129" y="28"/>
                    <a:pt x="132" y="28"/>
                    <a:pt x="135" y="27"/>
                  </a:cubicBezTo>
                  <a:cubicBezTo>
                    <a:pt x="149" y="24"/>
                    <a:pt x="162" y="20"/>
                    <a:pt x="175" y="17"/>
                  </a:cubicBezTo>
                  <a:cubicBezTo>
                    <a:pt x="193" y="13"/>
                    <a:pt x="212" y="9"/>
                    <a:pt x="231" y="11"/>
                  </a:cubicBezTo>
                  <a:cubicBezTo>
                    <a:pt x="246" y="13"/>
                    <a:pt x="261" y="17"/>
                    <a:pt x="274" y="24"/>
                  </a:cubicBezTo>
                  <a:cubicBezTo>
                    <a:pt x="293" y="33"/>
                    <a:pt x="311" y="42"/>
                    <a:pt x="329" y="52"/>
                  </a:cubicBezTo>
                  <a:cubicBezTo>
                    <a:pt x="337" y="56"/>
                    <a:pt x="347" y="56"/>
                    <a:pt x="356" y="57"/>
                  </a:cubicBezTo>
                  <a:cubicBezTo>
                    <a:pt x="377" y="60"/>
                    <a:pt x="398" y="62"/>
                    <a:pt x="417" y="71"/>
                  </a:cubicBezTo>
                  <a:cubicBezTo>
                    <a:pt x="425" y="74"/>
                    <a:pt x="428" y="81"/>
                    <a:pt x="433" y="87"/>
                  </a:cubicBezTo>
                  <a:cubicBezTo>
                    <a:pt x="440" y="96"/>
                    <a:pt x="435" y="111"/>
                    <a:pt x="422" y="112"/>
                  </a:cubicBezTo>
                  <a:cubicBezTo>
                    <a:pt x="410" y="113"/>
                    <a:pt x="398" y="114"/>
                    <a:pt x="386" y="113"/>
                  </a:cubicBezTo>
                  <a:cubicBezTo>
                    <a:pt x="360" y="111"/>
                    <a:pt x="334" y="109"/>
                    <a:pt x="309" y="113"/>
                  </a:cubicBezTo>
                  <a:cubicBezTo>
                    <a:pt x="299" y="114"/>
                    <a:pt x="289" y="117"/>
                    <a:pt x="279" y="120"/>
                  </a:cubicBezTo>
                  <a:cubicBezTo>
                    <a:pt x="273" y="122"/>
                    <a:pt x="270" y="128"/>
                    <a:pt x="272" y="134"/>
                  </a:cubicBezTo>
                  <a:cubicBezTo>
                    <a:pt x="274" y="139"/>
                    <a:pt x="279" y="142"/>
                    <a:pt x="285" y="141"/>
                  </a:cubicBezTo>
                  <a:cubicBezTo>
                    <a:pt x="289" y="140"/>
                    <a:pt x="292" y="138"/>
                    <a:pt x="296" y="137"/>
                  </a:cubicBezTo>
                  <a:cubicBezTo>
                    <a:pt x="319" y="131"/>
                    <a:pt x="343" y="132"/>
                    <a:pt x="366" y="134"/>
                  </a:cubicBezTo>
                  <a:cubicBezTo>
                    <a:pt x="381" y="135"/>
                    <a:pt x="395" y="136"/>
                    <a:pt x="409" y="136"/>
                  </a:cubicBezTo>
                  <a:cubicBezTo>
                    <a:pt x="418" y="136"/>
                    <a:pt x="428" y="134"/>
                    <a:pt x="437" y="130"/>
                  </a:cubicBezTo>
                  <a:cubicBezTo>
                    <a:pt x="454" y="122"/>
                    <a:pt x="465" y="96"/>
                    <a:pt x="453" y="77"/>
                  </a:cubicBezTo>
                  <a:cubicBezTo>
                    <a:pt x="452" y="76"/>
                    <a:pt x="452" y="76"/>
                    <a:pt x="451" y="74"/>
                  </a:cubicBezTo>
                  <a:close/>
                </a:path>
              </a:pathLst>
            </a:custGeom>
            <a:grp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sp>
          <p:nvSpPr>
            <p:cNvPr id="51" name="Freeform 6">
              <a:extLst>
                <a:ext uri="{FF2B5EF4-FFF2-40B4-BE49-F238E27FC236}">
                  <a16:creationId xmlns:a16="http://schemas.microsoft.com/office/drawing/2014/main" id="{2EB70E49-1BD9-4D6B-B263-E4E53F6286AF}"/>
                </a:ext>
              </a:extLst>
            </p:cNvPr>
            <p:cNvSpPr>
              <a:spLocks noEditPoints="1"/>
            </p:cNvSpPr>
            <p:nvPr/>
          </p:nvSpPr>
          <p:spPr bwMode="auto">
            <a:xfrm>
              <a:off x="5462588" y="2247900"/>
              <a:ext cx="1538288" cy="1677988"/>
            </a:xfrm>
            <a:custGeom>
              <a:avLst/>
              <a:gdLst>
                <a:gd name="T0" fmla="*/ 224 w 482"/>
                <a:gd name="T1" fmla="*/ 478 h 526"/>
                <a:gd name="T2" fmla="*/ 238 w 482"/>
                <a:gd name="T3" fmla="*/ 472 h 526"/>
                <a:gd name="T4" fmla="*/ 241 w 482"/>
                <a:gd name="T5" fmla="*/ 386 h 526"/>
                <a:gd name="T6" fmla="*/ 171 w 482"/>
                <a:gd name="T7" fmla="*/ 375 h 526"/>
                <a:gd name="T8" fmla="*/ 130 w 482"/>
                <a:gd name="T9" fmla="*/ 401 h 526"/>
                <a:gd name="T10" fmla="*/ 17 w 482"/>
                <a:gd name="T11" fmla="*/ 346 h 526"/>
                <a:gd name="T12" fmla="*/ 32 w 482"/>
                <a:gd name="T13" fmla="*/ 258 h 526"/>
                <a:gd name="T14" fmla="*/ 49 w 482"/>
                <a:gd name="T15" fmla="*/ 99 h 526"/>
                <a:gd name="T16" fmla="*/ 120 w 482"/>
                <a:gd name="T17" fmla="*/ 81 h 526"/>
                <a:gd name="T18" fmla="*/ 202 w 482"/>
                <a:gd name="T19" fmla="*/ 7 h 526"/>
                <a:gd name="T20" fmla="*/ 327 w 482"/>
                <a:gd name="T21" fmla="*/ 55 h 526"/>
                <a:gd name="T22" fmla="*/ 448 w 482"/>
                <a:gd name="T23" fmla="*/ 93 h 526"/>
                <a:gd name="T24" fmla="*/ 420 w 482"/>
                <a:gd name="T25" fmla="*/ 275 h 526"/>
                <a:gd name="T26" fmla="*/ 347 w 482"/>
                <a:gd name="T27" fmla="*/ 292 h 526"/>
                <a:gd name="T28" fmla="*/ 280 w 482"/>
                <a:gd name="T29" fmla="*/ 379 h 526"/>
                <a:gd name="T30" fmla="*/ 325 w 482"/>
                <a:gd name="T31" fmla="*/ 472 h 526"/>
                <a:gd name="T32" fmla="*/ 383 w 482"/>
                <a:gd name="T33" fmla="*/ 497 h 526"/>
                <a:gd name="T34" fmla="*/ 335 w 482"/>
                <a:gd name="T35" fmla="*/ 525 h 526"/>
                <a:gd name="T36" fmla="*/ 294 w 482"/>
                <a:gd name="T37" fmla="*/ 520 h 526"/>
                <a:gd name="T38" fmla="*/ 217 w 482"/>
                <a:gd name="T39" fmla="*/ 506 h 526"/>
                <a:gd name="T40" fmla="*/ 190 w 482"/>
                <a:gd name="T41" fmla="*/ 492 h 526"/>
                <a:gd name="T42" fmla="*/ 237 w 482"/>
                <a:gd name="T43" fmla="*/ 365 h 526"/>
                <a:gd name="T44" fmla="*/ 231 w 482"/>
                <a:gd name="T45" fmla="*/ 337 h 526"/>
                <a:gd name="T46" fmla="*/ 198 w 482"/>
                <a:gd name="T47" fmla="*/ 296 h 526"/>
                <a:gd name="T48" fmla="*/ 160 w 482"/>
                <a:gd name="T49" fmla="*/ 275 h 526"/>
                <a:gd name="T50" fmla="*/ 85 w 482"/>
                <a:gd name="T51" fmla="*/ 313 h 526"/>
                <a:gd name="T52" fmla="*/ 110 w 482"/>
                <a:gd name="T53" fmla="*/ 273 h 526"/>
                <a:gd name="T54" fmla="*/ 158 w 482"/>
                <a:gd name="T55" fmla="*/ 261 h 526"/>
                <a:gd name="T56" fmla="*/ 107 w 482"/>
                <a:gd name="T57" fmla="*/ 192 h 526"/>
                <a:gd name="T58" fmla="*/ 216 w 482"/>
                <a:gd name="T59" fmla="*/ 285 h 526"/>
                <a:gd name="T60" fmla="*/ 231 w 482"/>
                <a:gd name="T61" fmla="*/ 281 h 526"/>
                <a:gd name="T62" fmla="*/ 252 w 482"/>
                <a:gd name="T63" fmla="*/ 180 h 526"/>
                <a:gd name="T64" fmla="*/ 196 w 482"/>
                <a:gd name="T65" fmla="*/ 124 h 526"/>
                <a:gd name="T66" fmla="*/ 247 w 482"/>
                <a:gd name="T67" fmla="*/ 115 h 526"/>
                <a:gd name="T68" fmla="*/ 266 w 482"/>
                <a:gd name="T69" fmla="*/ 208 h 526"/>
                <a:gd name="T70" fmla="*/ 321 w 482"/>
                <a:gd name="T71" fmla="*/ 175 h 526"/>
                <a:gd name="T72" fmla="*/ 377 w 482"/>
                <a:gd name="T73" fmla="*/ 123 h 526"/>
                <a:gd name="T74" fmla="*/ 334 w 482"/>
                <a:gd name="T75" fmla="*/ 179 h 526"/>
                <a:gd name="T76" fmla="*/ 381 w 482"/>
                <a:gd name="T77" fmla="*/ 195 h 526"/>
                <a:gd name="T78" fmla="*/ 314 w 482"/>
                <a:gd name="T79" fmla="*/ 194 h 526"/>
                <a:gd name="T80" fmla="*/ 261 w 482"/>
                <a:gd name="T81" fmla="*/ 245 h 526"/>
                <a:gd name="T82" fmla="*/ 264 w 482"/>
                <a:gd name="T83" fmla="*/ 333 h 526"/>
                <a:gd name="T84" fmla="*/ 330 w 482"/>
                <a:gd name="T85" fmla="*/ 264 h 526"/>
                <a:gd name="T86" fmla="*/ 433 w 482"/>
                <a:gd name="T87" fmla="*/ 107 h 526"/>
                <a:gd name="T88" fmla="*/ 319 w 482"/>
                <a:gd name="T89" fmla="*/ 86 h 526"/>
                <a:gd name="T90" fmla="*/ 247 w 482"/>
                <a:gd name="T91" fmla="*/ 27 h 526"/>
                <a:gd name="T92" fmla="*/ 140 w 482"/>
                <a:gd name="T93" fmla="*/ 107 h 526"/>
                <a:gd name="T94" fmla="*/ 127 w 482"/>
                <a:gd name="T95" fmla="*/ 116 h 526"/>
                <a:gd name="T96" fmla="*/ 25 w 482"/>
                <a:gd name="T97" fmla="*/ 166 h 526"/>
                <a:gd name="T98" fmla="*/ 69 w 482"/>
                <a:gd name="T99" fmla="*/ 259 h 526"/>
                <a:gd name="T100" fmla="*/ 36 w 482"/>
                <a:gd name="T101" fmla="*/ 336 h 526"/>
                <a:gd name="T102" fmla="*/ 157 w 482"/>
                <a:gd name="T103" fmla="*/ 352 h 526"/>
                <a:gd name="T104" fmla="*/ 237 w 482"/>
                <a:gd name="T105" fmla="*/ 36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2" h="526">
                  <a:moveTo>
                    <a:pt x="190" y="490"/>
                  </a:moveTo>
                  <a:cubicBezTo>
                    <a:pt x="201" y="486"/>
                    <a:pt x="212" y="482"/>
                    <a:pt x="224" y="478"/>
                  </a:cubicBezTo>
                  <a:cubicBezTo>
                    <a:pt x="228" y="476"/>
                    <a:pt x="232" y="476"/>
                    <a:pt x="236" y="475"/>
                  </a:cubicBezTo>
                  <a:cubicBezTo>
                    <a:pt x="237" y="474"/>
                    <a:pt x="238" y="473"/>
                    <a:pt x="238" y="472"/>
                  </a:cubicBezTo>
                  <a:cubicBezTo>
                    <a:pt x="240" y="464"/>
                    <a:pt x="242" y="456"/>
                    <a:pt x="243" y="448"/>
                  </a:cubicBezTo>
                  <a:cubicBezTo>
                    <a:pt x="245" y="427"/>
                    <a:pt x="245" y="407"/>
                    <a:pt x="241" y="386"/>
                  </a:cubicBezTo>
                  <a:cubicBezTo>
                    <a:pt x="239" y="386"/>
                    <a:pt x="237" y="386"/>
                    <a:pt x="235" y="386"/>
                  </a:cubicBezTo>
                  <a:cubicBezTo>
                    <a:pt x="213" y="388"/>
                    <a:pt x="191" y="385"/>
                    <a:pt x="171" y="375"/>
                  </a:cubicBezTo>
                  <a:cubicBezTo>
                    <a:pt x="170" y="374"/>
                    <a:pt x="167" y="375"/>
                    <a:pt x="166" y="376"/>
                  </a:cubicBezTo>
                  <a:cubicBezTo>
                    <a:pt x="156" y="387"/>
                    <a:pt x="144" y="396"/>
                    <a:pt x="130" y="401"/>
                  </a:cubicBezTo>
                  <a:cubicBezTo>
                    <a:pt x="113" y="406"/>
                    <a:pt x="97" y="408"/>
                    <a:pt x="80" y="403"/>
                  </a:cubicBezTo>
                  <a:cubicBezTo>
                    <a:pt x="49" y="396"/>
                    <a:pt x="27" y="376"/>
                    <a:pt x="17" y="346"/>
                  </a:cubicBezTo>
                  <a:cubicBezTo>
                    <a:pt x="8" y="317"/>
                    <a:pt x="13" y="289"/>
                    <a:pt x="32" y="265"/>
                  </a:cubicBezTo>
                  <a:cubicBezTo>
                    <a:pt x="34" y="262"/>
                    <a:pt x="34" y="261"/>
                    <a:pt x="32" y="258"/>
                  </a:cubicBezTo>
                  <a:cubicBezTo>
                    <a:pt x="10" y="236"/>
                    <a:pt x="0" y="210"/>
                    <a:pt x="2" y="179"/>
                  </a:cubicBezTo>
                  <a:cubicBezTo>
                    <a:pt x="4" y="144"/>
                    <a:pt x="19" y="117"/>
                    <a:pt x="49" y="99"/>
                  </a:cubicBezTo>
                  <a:cubicBezTo>
                    <a:pt x="68" y="87"/>
                    <a:pt x="88" y="84"/>
                    <a:pt x="110" y="88"/>
                  </a:cubicBezTo>
                  <a:cubicBezTo>
                    <a:pt x="118" y="90"/>
                    <a:pt x="118" y="89"/>
                    <a:pt x="120" y="81"/>
                  </a:cubicBezTo>
                  <a:cubicBezTo>
                    <a:pt x="125" y="62"/>
                    <a:pt x="135" y="46"/>
                    <a:pt x="149" y="34"/>
                  </a:cubicBezTo>
                  <a:cubicBezTo>
                    <a:pt x="165" y="20"/>
                    <a:pt x="182" y="11"/>
                    <a:pt x="202" y="7"/>
                  </a:cubicBezTo>
                  <a:cubicBezTo>
                    <a:pt x="237" y="0"/>
                    <a:pt x="269" y="5"/>
                    <a:pt x="299" y="25"/>
                  </a:cubicBezTo>
                  <a:cubicBezTo>
                    <a:pt x="311" y="33"/>
                    <a:pt x="320" y="43"/>
                    <a:pt x="327" y="55"/>
                  </a:cubicBezTo>
                  <a:cubicBezTo>
                    <a:pt x="329" y="58"/>
                    <a:pt x="330" y="58"/>
                    <a:pt x="334" y="58"/>
                  </a:cubicBezTo>
                  <a:cubicBezTo>
                    <a:pt x="379" y="48"/>
                    <a:pt x="418" y="58"/>
                    <a:pt x="448" y="93"/>
                  </a:cubicBezTo>
                  <a:cubicBezTo>
                    <a:pt x="473" y="120"/>
                    <a:pt x="482" y="152"/>
                    <a:pt x="477" y="189"/>
                  </a:cubicBezTo>
                  <a:cubicBezTo>
                    <a:pt x="472" y="227"/>
                    <a:pt x="453" y="256"/>
                    <a:pt x="420" y="275"/>
                  </a:cubicBezTo>
                  <a:cubicBezTo>
                    <a:pt x="399" y="287"/>
                    <a:pt x="376" y="292"/>
                    <a:pt x="352" y="289"/>
                  </a:cubicBezTo>
                  <a:cubicBezTo>
                    <a:pt x="349" y="289"/>
                    <a:pt x="348" y="289"/>
                    <a:pt x="347" y="292"/>
                  </a:cubicBezTo>
                  <a:cubicBezTo>
                    <a:pt x="338" y="329"/>
                    <a:pt x="316" y="356"/>
                    <a:pt x="282" y="374"/>
                  </a:cubicBezTo>
                  <a:cubicBezTo>
                    <a:pt x="279" y="375"/>
                    <a:pt x="279" y="376"/>
                    <a:pt x="280" y="379"/>
                  </a:cubicBezTo>
                  <a:cubicBezTo>
                    <a:pt x="291" y="403"/>
                    <a:pt x="302" y="428"/>
                    <a:pt x="313" y="452"/>
                  </a:cubicBezTo>
                  <a:cubicBezTo>
                    <a:pt x="316" y="459"/>
                    <a:pt x="321" y="465"/>
                    <a:pt x="325" y="472"/>
                  </a:cubicBezTo>
                  <a:cubicBezTo>
                    <a:pt x="326" y="473"/>
                    <a:pt x="328" y="474"/>
                    <a:pt x="329" y="475"/>
                  </a:cubicBezTo>
                  <a:cubicBezTo>
                    <a:pt x="348" y="479"/>
                    <a:pt x="366" y="486"/>
                    <a:pt x="383" y="497"/>
                  </a:cubicBezTo>
                  <a:cubicBezTo>
                    <a:pt x="387" y="500"/>
                    <a:pt x="391" y="502"/>
                    <a:pt x="396" y="505"/>
                  </a:cubicBezTo>
                  <a:cubicBezTo>
                    <a:pt x="376" y="515"/>
                    <a:pt x="357" y="525"/>
                    <a:pt x="335" y="525"/>
                  </a:cubicBezTo>
                  <a:cubicBezTo>
                    <a:pt x="330" y="525"/>
                    <a:pt x="324" y="525"/>
                    <a:pt x="319" y="525"/>
                  </a:cubicBezTo>
                  <a:cubicBezTo>
                    <a:pt x="310" y="526"/>
                    <a:pt x="302" y="523"/>
                    <a:pt x="294" y="520"/>
                  </a:cubicBezTo>
                  <a:cubicBezTo>
                    <a:pt x="278" y="514"/>
                    <a:pt x="262" y="511"/>
                    <a:pt x="245" y="509"/>
                  </a:cubicBezTo>
                  <a:cubicBezTo>
                    <a:pt x="236" y="508"/>
                    <a:pt x="226" y="508"/>
                    <a:pt x="217" y="506"/>
                  </a:cubicBezTo>
                  <a:cubicBezTo>
                    <a:pt x="210" y="504"/>
                    <a:pt x="204" y="500"/>
                    <a:pt x="198" y="497"/>
                  </a:cubicBezTo>
                  <a:cubicBezTo>
                    <a:pt x="195" y="495"/>
                    <a:pt x="193" y="493"/>
                    <a:pt x="190" y="492"/>
                  </a:cubicBezTo>
                  <a:cubicBezTo>
                    <a:pt x="190" y="491"/>
                    <a:pt x="190" y="491"/>
                    <a:pt x="190" y="490"/>
                  </a:cubicBezTo>
                  <a:close/>
                  <a:moveTo>
                    <a:pt x="237" y="365"/>
                  </a:moveTo>
                  <a:cubicBezTo>
                    <a:pt x="237" y="363"/>
                    <a:pt x="236" y="362"/>
                    <a:pt x="236" y="360"/>
                  </a:cubicBezTo>
                  <a:cubicBezTo>
                    <a:pt x="234" y="352"/>
                    <a:pt x="233" y="344"/>
                    <a:pt x="231" y="337"/>
                  </a:cubicBezTo>
                  <a:cubicBezTo>
                    <a:pt x="231" y="334"/>
                    <a:pt x="230" y="330"/>
                    <a:pt x="228" y="328"/>
                  </a:cubicBezTo>
                  <a:cubicBezTo>
                    <a:pt x="218" y="317"/>
                    <a:pt x="208" y="306"/>
                    <a:pt x="198" y="296"/>
                  </a:cubicBezTo>
                  <a:cubicBezTo>
                    <a:pt x="192" y="291"/>
                    <a:pt x="185" y="285"/>
                    <a:pt x="177" y="281"/>
                  </a:cubicBezTo>
                  <a:cubicBezTo>
                    <a:pt x="172" y="278"/>
                    <a:pt x="166" y="276"/>
                    <a:pt x="160" y="275"/>
                  </a:cubicBezTo>
                  <a:cubicBezTo>
                    <a:pt x="146" y="272"/>
                    <a:pt x="131" y="272"/>
                    <a:pt x="117" y="277"/>
                  </a:cubicBezTo>
                  <a:cubicBezTo>
                    <a:pt x="101" y="284"/>
                    <a:pt x="90" y="296"/>
                    <a:pt x="85" y="313"/>
                  </a:cubicBezTo>
                  <a:cubicBezTo>
                    <a:pt x="84" y="312"/>
                    <a:pt x="84" y="311"/>
                    <a:pt x="84" y="310"/>
                  </a:cubicBezTo>
                  <a:cubicBezTo>
                    <a:pt x="88" y="294"/>
                    <a:pt x="97" y="282"/>
                    <a:pt x="110" y="273"/>
                  </a:cubicBezTo>
                  <a:cubicBezTo>
                    <a:pt x="123" y="265"/>
                    <a:pt x="138" y="262"/>
                    <a:pt x="153" y="262"/>
                  </a:cubicBezTo>
                  <a:cubicBezTo>
                    <a:pt x="154" y="262"/>
                    <a:pt x="156" y="262"/>
                    <a:pt x="158" y="261"/>
                  </a:cubicBezTo>
                  <a:cubicBezTo>
                    <a:pt x="132" y="236"/>
                    <a:pt x="108" y="212"/>
                    <a:pt x="99" y="177"/>
                  </a:cubicBezTo>
                  <a:cubicBezTo>
                    <a:pt x="102" y="182"/>
                    <a:pt x="104" y="187"/>
                    <a:pt x="107" y="192"/>
                  </a:cubicBezTo>
                  <a:cubicBezTo>
                    <a:pt x="119" y="212"/>
                    <a:pt x="136" y="228"/>
                    <a:pt x="154" y="241"/>
                  </a:cubicBezTo>
                  <a:cubicBezTo>
                    <a:pt x="174" y="256"/>
                    <a:pt x="195" y="270"/>
                    <a:pt x="216" y="285"/>
                  </a:cubicBezTo>
                  <a:cubicBezTo>
                    <a:pt x="221" y="288"/>
                    <a:pt x="225" y="291"/>
                    <a:pt x="229" y="294"/>
                  </a:cubicBezTo>
                  <a:cubicBezTo>
                    <a:pt x="230" y="289"/>
                    <a:pt x="230" y="285"/>
                    <a:pt x="231" y="281"/>
                  </a:cubicBezTo>
                  <a:cubicBezTo>
                    <a:pt x="234" y="267"/>
                    <a:pt x="236" y="252"/>
                    <a:pt x="240" y="238"/>
                  </a:cubicBezTo>
                  <a:cubicBezTo>
                    <a:pt x="245" y="219"/>
                    <a:pt x="250" y="200"/>
                    <a:pt x="252" y="180"/>
                  </a:cubicBezTo>
                  <a:cubicBezTo>
                    <a:pt x="253" y="173"/>
                    <a:pt x="252" y="166"/>
                    <a:pt x="248" y="160"/>
                  </a:cubicBezTo>
                  <a:cubicBezTo>
                    <a:pt x="235" y="141"/>
                    <a:pt x="218" y="129"/>
                    <a:pt x="196" y="124"/>
                  </a:cubicBezTo>
                  <a:cubicBezTo>
                    <a:pt x="217" y="125"/>
                    <a:pt x="235" y="134"/>
                    <a:pt x="252" y="148"/>
                  </a:cubicBezTo>
                  <a:cubicBezTo>
                    <a:pt x="251" y="137"/>
                    <a:pt x="249" y="126"/>
                    <a:pt x="247" y="115"/>
                  </a:cubicBezTo>
                  <a:cubicBezTo>
                    <a:pt x="244" y="105"/>
                    <a:pt x="241" y="94"/>
                    <a:pt x="237" y="83"/>
                  </a:cubicBezTo>
                  <a:cubicBezTo>
                    <a:pt x="260" y="122"/>
                    <a:pt x="268" y="164"/>
                    <a:pt x="266" y="208"/>
                  </a:cubicBezTo>
                  <a:cubicBezTo>
                    <a:pt x="268" y="207"/>
                    <a:pt x="269" y="207"/>
                    <a:pt x="269" y="207"/>
                  </a:cubicBezTo>
                  <a:cubicBezTo>
                    <a:pt x="287" y="196"/>
                    <a:pt x="304" y="186"/>
                    <a:pt x="321" y="175"/>
                  </a:cubicBezTo>
                  <a:cubicBezTo>
                    <a:pt x="336" y="166"/>
                    <a:pt x="351" y="156"/>
                    <a:pt x="363" y="143"/>
                  </a:cubicBezTo>
                  <a:cubicBezTo>
                    <a:pt x="368" y="137"/>
                    <a:pt x="372" y="130"/>
                    <a:pt x="377" y="123"/>
                  </a:cubicBezTo>
                  <a:cubicBezTo>
                    <a:pt x="373" y="135"/>
                    <a:pt x="367" y="145"/>
                    <a:pt x="359" y="154"/>
                  </a:cubicBezTo>
                  <a:cubicBezTo>
                    <a:pt x="351" y="162"/>
                    <a:pt x="342" y="170"/>
                    <a:pt x="334" y="179"/>
                  </a:cubicBezTo>
                  <a:cubicBezTo>
                    <a:pt x="342" y="180"/>
                    <a:pt x="351" y="182"/>
                    <a:pt x="359" y="184"/>
                  </a:cubicBezTo>
                  <a:cubicBezTo>
                    <a:pt x="368" y="186"/>
                    <a:pt x="378" y="191"/>
                    <a:pt x="381" y="195"/>
                  </a:cubicBezTo>
                  <a:cubicBezTo>
                    <a:pt x="374" y="193"/>
                    <a:pt x="367" y="190"/>
                    <a:pt x="360" y="189"/>
                  </a:cubicBezTo>
                  <a:cubicBezTo>
                    <a:pt x="344" y="185"/>
                    <a:pt x="328" y="185"/>
                    <a:pt x="314" y="194"/>
                  </a:cubicBezTo>
                  <a:cubicBezTo>
                    <a:pt x="298" y="203"/>
                    <a:pt x="283" y="215"/>
                    <a:pt x="271" y="230"/>
                  </a:cubicBezTo>
                  <a:cubicBezTo>
                    <a:pt x="267" y="234"/>
                    <a:pt x="263" y="239"/>
                    <a:pt x="261" y="245"/>
                  </a:cubicBezTo>
                  <a:cubicBezTo>
                    <a:pt x="259" y="253"/>
                    <a:pt x="259" y="262"/>
                    <a:pt x="258" y="271"/>
                  </a:cubicBezTo>
                  <a:cubicBezTo>
                    <a:pt x="257" y="292"/>
                    <a:pt x="259" y="312"/>
                    <a:pt x="264" y="333"/>
                  </a:cubicBezTo>
                  <a:cubicBezTo>
                    <a:pt x="266" y="340"/>
                    <a:pt x="269" y="348"/>
                    <a:pt x="271" y="356"/>
                  </a:cubicBezTo>
                  <a:cubicBezTo>
                    <a:pt x="309" y="336"/>
                    <a:pt x="328" y="305"/>
                    <a:pt x="330" y="264"/>
                  </a:cubicBezTo>
                  <a:cubicBezTo>
                    <a:pt x="382" y="277"/>
                    <a:pt x="422" y="263"/>
                    <a:pt x="447" y="216"/>
                  </a:cubicBezTo>
                  <a:cubicBezTo>
                    <a:pt x="466" y="180"/>
                    <a:pt x="460" y="139"/>
                    <a:pt x="433" y="107"/>
                  </a:cubicBezTo>
                  <a:cubicBezTo>
                    <a:pt x="419" y="90"/>
                    <a:pt x="401" y="80"/>
                    <a:pt x="379" y="76"/>
                  </a:cubicBezTo>
                  <a:cubicBezTo>
                    <a:pt x="358" y="72"/>
                    <a:pt x="338" y="77"/>
                    <a:pt x="319" y="86"/>
                  </a:cubicBezTo>
                  <a:cubicBezTo>
                    <a:pt x="316" y="80"/>
                    <a:pt x="314" y="74"/>
                    <a:pt x="311" y="69"/>
                  </a:cubicBezTo>
                  <a:cubicBezTo>
                    <a:pt x="297" y="44"/>
                    <a:pt x="274" y="31"/>
                    <a:pt x="247" y="27"/>
                  </a:cubicBezTo>
                  <a:cubicBezTo>
                    <a:pt x="224" y="23"/>
                    <a:pt x="202" y="26"/>
                    <a:pt x="182" y="37"/>
                  </a:cubicBezTo>
                  <a:cubicBezTo>
                    <a:pt x="154" y="52"/>
                    <a:pt x="137" y="74"/>
                    <a:pt x="140" y="107"/>
                  </a:cubicBezTo>
                  <a:cubicBezTo>
                    <a:pt x="140" y="112"/>
                    <a:pt x="140" y="117"/>
                    <a:pt x="140" y="123"/>
                  </a:cubicBezTo>
                  <a:cubicBezTo>
                    <a:pt x="135" y="120"/>
                    <a:pt x="131" y="118"/>
                    <a:pt x="127" y="116"/>
                  </a:cubicBezTo>
                  <a:cubicBezTo>
                    <a:pt x="104" y="104"/>
                    <a:pt x="81" y="104"/>
                    <a:pt x="59" y="117"/>
                  </a:cubicBezTo>
                  <a:cubicBezTo>
                    <a:pt x="41" y="129"/>
                    <a:pt x="29" y="145"/>
                    <a:pt x="25" y="166"/>
                  </a:cubicBezTo>
                  <a:cubicBezTo>
                    <a:pt x="17" y="199"/>
                    <a:pt x="27" y="227"/>
                    <a:pt x="53" y="248"/>
                  </a:cubicBezTo>
                  <a:cubicBezTo>
                    <a:pt x="58" y="252"/>
                    <a:pt x="63" y="256"/>
                    <a:pt x="69" y="259"/>
                  </a:cubicBezTo>
                  <a:cubicBezTo>
                    <a:pt x="65" y="262"/>
                    <a:pt x="62" y="265"/>
                    <a:pt x="59" y="267"/>
                  </a:cubicBezTo>
                  <a:cubicBezTo>
                    <a:pt x="38" y="285"/>
                    <a:pt x="29" y="308"/>
                    <a:pt x="36" y="336"/>
                  </a:cubicBezTo>
                  <a:cubicBezTo>
                    <a:pt x="43" y="361"/>
                    <a:pt x="66" y="382"/>
                    <a:pt x="92" y="384"/>
                  </a:cubicBezTo>
                  <a:cubicBezTo>
                    <a:pt x="120" y="387"/>
                    <a:pt x="142" y="376"/>
                    <a:pt x="157" y="352"/>
                  </a:cubicBezTo>
                  <a:cubicBezTo>
                    <a:pt x="162" y="346"/>
                    <a:pt x="162" y="345"/>
                    <a:pt x="168" y="350"/>
                  </a:cubicBezTo>
                  <a:cubicBezTo>
                    <a:pt x="189" y="363"/>
                    <a:pt x="211" y="369"/>
                    <a:pt x="237" y="365"/>
                  </a:cubicBezTo>
                  <a:close/>
                </a:path>
              </a:pathLst>
            </a:custGeom>
            <a:grpFill/>
            <a:ln>
              <a:noFill/>
            </a:ln>
          </p:spPr>
          <p:txBody>
            <a:bodyPr vert="horz" wrap="square" lIns="75629" tIns="37814" rIns="75629" bIns="37814" numCol="1" anchor="t" anchorCtr="0" compatLnSpc="1">
              <a:prstTxWarp prst="textNoShape">
                <a:avLst/>
              </a:prstTxWarp>
            </a:bodyPr>
            <a:lstStyle/>
            <a:p>
              <a:pPr defTabSz="756300">
                <a:defRPr/>
              </a:pPr>
              <a:endParaRPr lang="en-US" sz="1489" dirty="0">
                <a:solidFill>
                  <a:srgbClr val="282F39"/>
                </a:solidFill>
                <a:latin typeface="Calibri" panose="020F0502020204030204"/>
              </a:endParaRPr>
            </a:p>
          </p:txBody>
        </p:sp>
      </p:grpSp>
      <p:grpSp>
        <p:nvGrpSpPr>
          <p:cNvPr id="74" name="Group 73">
            <a:extLst>
              <a:ext uri="{FF2B5EF4-FFF2-40B4-BE49-F238E27FC236}">
                <a16:creationId xmlns:a16="http://schemas.microsoft.com/office/drawing/2014/main" id="{512BA148-727A-44EC-BBCB-6679A424F5C0}"/>
              </a:ext>
            </a:extLst>
          </p:cNvPr>
          <p:cNvGrpSpPr/>
          <p:nvPr/>
        </p:nvGrpSpPr>
        <p:grpSpPr>
          <a:xfrm>
            <a:off x="8279807" y="3918108"/>
            <a:ext cx="583098" cy="589998"/>
            <a:chOff x="6579138" y="3429000"/>
            <a:chExt cx="1006515" cy="1018426"/>
          </a:xfrm>
          <a:solidFill>
            <a:schemeClr val="bg1"/>
          </a:solidFill>
        </p:grpSpPr>
        <p:sp>
          <p:nvSpPr>
            <p:cNvPr id="75" name="Freeform 17">
              <a:extLst>
                <a:ext uri="{FF2B5EF4-FFF2-40B4-BE49-F238E27FC236}">
                  <a16:creationId xmlns:a16="http://schemas.microsoft.com/office/drawing/2014/main" id="{12313973-51A0-4235-9D20-D4B73EB2251A}"/>
                </a:ext>
              </a:extLst>
            </p:cNvPr>
            <p:cNvSpPr>
              <a:spLocks/>
            </p:cNvSpPr>
            <p:nvPr/>
          </p:nvSpPr>
          <p:spPr bwMode="auto">
            <a:xfrm>
              <a:off x="6579138" y="3535210"/>
              <a:ext cx="1006515" cy="420870"/>
            </a:xfrm>
            <a:custGeom>
              <a:avLst/>
              <a:gdLst>
                <a:gd name="T0" fmla="*/ 494 w 504"/>
                <a:gd name="T1" fmla="*/ 196 h 211"/>
                <a:gd name="T2" fmla="*/ 471 w 504"/>
                <a:gd name="T3" fmla="*/ 194 h 211"/>
                <a:gd name="T4" fmla="*/ 255 w 504"/>
                <a:gd name="T5" fmla="*/ 38 h 211"/>
                <a:gd name="T6" fmla="*/ 40 w 504"/>
                <a:gd name="T7" fmla="*/ 194 h 211"/>
                <a:gd name="T8" fmla="*/ 13 w 504"/>
                <a:gd name="T9" fmla="*/ 201 h 211"/>
                <a:gd name="T10" fmla="*/ 17 w 504"/>
                <a:gd name="T11" fmla="*/ 173 h 211"/>
                <a:gd name="T12" fmla="*/ 255 w 504"/>
                <a:gd name="T13" fmla="*/ 0 h 211"/>
                <a:gd name="T14" fmla="*/ 490 w 504"/>
                <a:gd name="T15" fmla="*/ 170 h 211"/>
                <a:gd name="T16" fmla="*/ 494 w 504"/>
                <a:gd name="T17" fmla="*/ 19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4" h="211">
                  <a:moveTo>
                    <a:pt x="494" y="196"/>
                  </a:moveTo>
                  <a:cubicBezTo>
                    <a:pt x="486" y="206"/>
                    <a:pt x="478" y="199"/>
                    <a:pt x="471" y="194"/>
                  </a:cubicBezTo>
                  <a:cubicBezTo>
                    <a:pt x="460" y="186"/>
                    <a:pt x="255" y="38"/>
                    <a:pt x="255" y="38"/>
                  </a:cubicBezTo>
                  <a:cubicBezTo>
                    <a:pt x="40" y="194"/>
                    <a:pt x="40" y="194"/>
                    <a:pt x="40" y="194"/>
                  </a:cubicBezTo>
                  <a:cubicBezTo>
                    <a:pt x="40" y="194"/>
                    <a:pt x="21" y="211"/>
                    <a:pt x="13" y="201"/>
                  </a:cubicBezTo>
                  <a:cubicBezTo>
                    <a:pt x="0" y="184"/>
                    <a:pt x="17" y="173"/>
                    <a:pt x="17" y="173"/>
                  </a:cubicBezTo>
                  <a:cubicBezTo>
                    <a:pt x="255" y="0"/>
                    <a:pt x="255" y="0"/>
                    <a:pt x="255" y="0"/>
                  </a:cubicBezTo>
                  <a:cubicBezTo>
                    <a:pt x="255" y="0"/>
                    <a:pt x="484" y="167"/>
                    <a:pt x="490" y="170"/>
                  </a:cubicBezTo>
                  <a:cubicBezTo>
                    <a:pt x="495" y="173"/>
                    <a:pt x="504" y="185"/>
                    <a:pt x="494" y="196"/>
                  </a:cubicBezTo>
                  <a:close/>
                </a:path>
              </a:pathLst>
            </a:custGeom>
            <a:grpFill/>
            <a:ln>
              <a:noFill/>
            </a:ln>
          </p:spPr>
          <p:txBody>
            <a:bodyPr vert="horz" wrap="square" lIns="75629" tIns="37814" rIns="75629" bIns="37814" numCol="1" anchor="t" anchorCtr="0" compatLnSpc="1">
              <a:prstTxWarp prst="textNoShape">
                <a:avLst/>
              </a:prstTxWarp>
            </a:bodyPr>
            <a:lstStyle/>
            <a:p>
              <a:endParaRPr lang="en-US" sz="1489" dirty="0"/>
            </a:p>
          </p:txBody>
        </p:sp>
        <p:sp>
          <p:nvSpPr>
            <p:cNvPr id="76" name="Rectangle 18">
              <a:extLst>
                <a:ext uri="{FF2B5EF4-FFF2-40B4-BE49-F238E27FC236}">
                  <a16:creationId xmlns:a16="http://schemas.microsoft.com/office/drawing/2014/main" id="{08CFB38E-761D-49B3-ADD5-711B9318C2C1}"/>
                </a:ext>
              </a:extLst>
            </p:cNvPr>
            <p:cNvSpPr>
              <a:spLocks noChangeArrowheads="1"/>
            </p:cNvSpPr>
            <p:nvPr/>
          </p:nvSpPr>
          <p:spPr bwMode="auto">
            <a:xfrm>
              <a:off x="6699245" y="3841929"/>
              <a:ext cx="47646" cy="587630"/>
            </a:xfrm>
            <a:prstGeom prst="rect">
              <a:avLst/>
            </a:prstGeom>
            <a:grpFill/>
            <a:ln>
              <a:noFill/>
            </a:ln>
          </p:spPr>
          <p:txBody>
            <a:bodyPr vert="horz" wrap="square" lIns="75629" tIns="37814" rIns="75629" bIns="37814" numCol="1" anchor="t" anchorCtr="0" compatLnSpc="1">
              <a:prstTxWarp prst="textNoShape">
                <a:avLst/>
              </a:prstTxWarp>
            </a:bodyPr>
            <a:lstStyle/>
            <a:p>
              <a:endParaRPr lang="en-US" sz="1489"/>
            </a:p>
          </p:txBody>
        </p:sp>
        <p:sp>
          <p:nvSpPr>
            <p:cNvPr id="77" name="Rectangle 19">
              <a:extLst>
                <a:ext uri="{FF2B5EF4-FFF2-40B4-BE49-F238E27FC236}">
                  <a16:creationId xmlns:a16="http://schemas.microsoft.com/office/drawing/2014/main" id="{70618762-E09B-4B19-B311-50776186E2F1}"/>
                </a:ext>
              </a:extLst>
            </p:cNvPr>
            <p:cNvSpPr>
              <a:spLocks noChangeArrowheads="1"/>
            </p:cNvSpPr>
            <p:nvPr/>
          </p:nvSpPr>
          <p:spPr bwMode="auto">
            <a:xfrm>
              <a:off x="7431797" y="3841929"/>
              <a:ext cx="47646" cy="587630"/>
            </a:xfrm>
            <a:prstGeom prst="rect">
              <a:avLst/>
            </a:prstGeom>
            <a:grpFill/>
            <a:ln>
              <a:noFill/>
            </a:ln>
          </p:spPr>
          <p:txBody>
            <a:bodyPr vert="horz" wrap="square" lIns="75629" tIns="37814" rIns="75629" bIns="37814" numCol="1" anchor="t" anchorCtr="0" compatLnSpc="1">
              <a:prstTxWarp prst="textNoShape">
                <a:avLst/>
              </a:prstTxWarp>
            </a:bodyPr>
            <a:lstStyle/>
            <a:p>
              <a:endParaRPr lang="en-US" sz="1489"/>
            </a:p>
          </p:txBody>
        </p:sp>
        <p:sp>
          <p:nvSpPr>
            <p:cNvPr id="78" name="Freeform 20">
              <a:extLst>
                <a:ext uri="{FF2B5EF4-FFF2-40B4-BE49-F238E27FC236}">
                  <a16:creationId xmlns:a16="http://schemas.microsoft.com/office/drawing/2014/main" id="{5C097F07-E2DE-4FF6-98C5-4183A5425AE6}"/>
                </a:ext>
              </a:extLst>
            </p:cNvPr>
            <p:cNvSpPr>
              <a:spLocks/>
            </p:cNvSpPr>
            <p:nvPr/>
          </p:nvSpPr>
          <p:spPr bwMode="auto">
            <a:xfrm>
              <a:off x="7264045" y="3462749"/>
              <a:ext cx="205472" cy="228302"/>
            </a:xfrm>
            <a:custGeom>
              <a:avLst/>
              <a:gdLst>
                <a:gd name="T0" fmla="*/ 11 w 103"/>
                <a:gd name="T1" fmla="*/ 111 h 114"/>
                <a:gd name="T2" fmla="*/ 103 w 103"/>
                <a:gd name="T3" fmla="*/ 49 h 114"/>
                <a:gd name="T4" fmla="*/ 21 w 103"/>
                <a:gd name="T5" fmla="*/ 112 h 114"/>
                <a:gd name="T6" fmla="*/ 82 w 103"/>
                <a:gd name="T7" fmla="*/ 57 h 114"/>
                <a:gd name="T8" fmla="*/ 14 w 103"/>
                <a:gd name="T9" fmla="*/ 111 h 114"/>
                <a:gd name="T10" fmla="*/ 11 w 103"/>
                <a:gd name="T11" fmla="*/ 111 h 114"/>
              </a:gdLst>
              <a:ahLst/>
              <a:cxnLst>
                <a:cxn ang="0">
                  <a:pos x="T0" y="T1"/>
                </a:cxn>
                <a:cxn ang="0">
                  <a:pos x="T2" y="T3"/>
                </a:cxn>
                <a:cxn ang="0">
                  <a:pos x="T4" y="T5"/>
                </a:cxn>
                <a:cxn ang="0">
                  <a:pos x="T6" y="T7"/>
                </a:cxn>
                <a:cxn ang="0">
                  <a:pos x="T8" y="T9"/>
                </a:cxn>
                <a:cxn ang="0">
                  <a:pos x="T10" y="T11"/>
                </a:cxn>
              </a:cxnLst>
              <a:rect l="0" t="0" r="r" b="b"/>
              <a:pathLst>
                <a:path w="103" h="114">
                  <a:moveTo>
                    <a:pt x="11" y="111"/>
                  </a:moveTo>
                  <a:cubicBezTo>
                    <a:pt x="11" y="111"/>
                    <a:pt x="0" y="0"/>
                    <a:pt x="103" y="49"/>
                  </a:cubicBezTo>
                  <a:cubicBezTo>
                    <a:pt x="103" y="49"/>
                    <a:pt x="91" y="114"/>
                    <a:pt x="21" y="112"/>
                  </a:cubicBezTo>
                  <a:cubicBezTo>
                    <a:pt x="21" y="112"/>
                    <a:pt x="48" y="56"/>
                    <a:pt x="82" y="57"/>
                  </a:cubicBezTo>
                  <a:cubicBezTo>
                    <a:pt x="82" y="57"/>
                    <a:pt x="37" y="50"/>
                    <a:pt x="14" y="111"/>
                  </a:cubicBezTo>
                  <a:cubicBezTo>
                    <a:pt x="13" y="113"/>
                    <a:pt x="11" y="110"/>
                    <a:pt x="11" y="111"/>
                  </a:cubicBezTo>
                  <a:close/>
                </a:path>
              </a:pathLst>
            </a:custGeom>
            <a:grpFill/>
            <a:ln>
              <a:noFill/>
            </a:ln>
          </p:spPr>
          <p:txBody>
            <a:bodyPr vert="horz" wrap="square" lIns="75629" tIns="37814" rIns="75629" bIns="37814" numCol="1" anchor="t" anchorCtr="0" compatLnSpc="1">
              <a:prstTxWarp prst="textNoShape">
                <a:avLst/>
              </a:prstTxWarp>
            </a:bodyPr>
            <a:lstStyle/>
            <a:p>
              <a:endParaRPr lang="en-US" sz="1489"/>
            </a:p>
          </p:txBody>
        </p:sp>
        <p:sp>
          <p:nvSpPr>
            <p:cNvPr id="79" name="Freeform 21">
              <a:extLst>
                <a:ext uri="{FF2B5EF4-FFF2-40B4-BE49-F238E27FC236}">
                  <a16:creationId xmlns:a16="http://schemas.microsoft.com/office/drawing/2014/main" id="{E050FFAA-1250-426F-A5AF-57242722E95F}"/>
                </a:ext>
              </a:extLst>
            </p:cNvPr>
            <p:cNvSpPr>
              <a:spLocks/>
            </p:cNvSpPr>
            <p:nvPr/>
          </p:nvSpPr>
          <p:spPr bwMode="auto">
            <a:xfrm>
              <a:off x="7114160" y="3429000"/>
              <a:ext cx="213413" cy="211428"/>
            </a:xfrm>
            <a:custGeom>
              <a:avLst/>
              <a:gdLst>
                <a:gd name="T0" fmla="*/ 83 w 107"/>
                <a:gd name="T1" fmla="*/ 96 h 106"/>
                <a:gd name="T2" fmla="*/ 10 w 107"/>
                <a:gd name="T3" fmla="*/ 0 h 106"/>
                <a:gd name="T4" fmla="*/ 77 w 107"/>
                <a:gd name="T5" fmla="*/ 106 h 106"/>
                <a:gd name="T6" fmla="*/ 28 w 107"/>
                <a:gd name="T7" fmla="*/ 24 h 106"/>
                <a:gd name="T8" fmla="*/ 83 w 107"/>
                <a:gd name="T9" fmla="*/ 96 h 106"/>
              </a:gdLst>
              <a:ahLst/>
              <a:cxnLst>
                <a:cxn ang="0">
                  <a:pos x="T0" y="T1"/>
                </a:cxn>
                <a:cxn ang="0">
                  <a:pos x="T2" y="T3"/>
                </a:cxn>
                <a:cxn ang="0">
                  <a:pos x="T4" y="T5"/>
                </a:cxn>
                <a:cxn ang="0">
                  <a:pos x="T6" y="T7"/>
                </a:cxn>
                <a:cxn ang="0">
                  <a:pos x="T8" y="T9"/>
                </a:cxn>
              </a:cxnLst>
              <a:rect l="0" t="0" r="r" b="b"/>
              <a:pathLst>
                <a:path w="107" h="106">
                  <a:moveTo>
                    <a:pt x="83" y="96"/>
                  </a:moveTo>
                  <a:cubicBezTo>
                    <a:pt x="83" y="96"/>
                    <a:pt x="107" y="15"/>
                    <a:pt x="10" y="0"/>
                  </a:cubicBezTo>
                  <a:cubicBezTo>
                    <a:pt x="10" y="0"/>
                    <a:pt x="0" y="81"/>
                    <a:pt x="77" y="106"/>
                  </a:cubicBezTo>
                  <a:cubicBezTo>
                    <a:pt x="77" y="106"/>
                    <a:pt x="80" y="46"/>
                    <a:pt x="28" y="24"/>
                  </a:cubicBezTo>
                  <a:cubicBezTo>
                    <a:pt x="28" y="24"/>
                    <a:pt x="78" y="29"/>
                    <a:pt x="83" y="96"/>
                  </a:cubicBezTo>
                  <a:close/>
                </a:path>
              </a:pathLst>
            </a:custGeom>
            <a:grpFill/>
            <a:ln>
              <a:noFill/>
            </a:ln>
          </p:spPr>
          <p:txBody>
            <a:bodyPr vert="horz" wrap="square" lIns="75629" tIns="37814" rIns="75629" bIns="37814" numCol="1" anchor="t" anchorCtr="0" compatLnSpc="1">
              <a:prstTxWarp prst="textNoShape">
                <a:avLst/>
              </a:prstTxWarp>
            </a:bodyPr>
            <a:lstStyle/>
            <a:p>
              <a:endParaRPr lang="en-US" sz="1489"/>
            </a:p>
          </p:txBody>
        </p:sp>
        <p:sp>
          <p:nvSpPr>
            <p:cNvPr id="80" name="Freeform 22">
              <a:extLst>
                <a:ext uri="{FF2B5EF4-FFF2-40B4-BE49-F238E27FC236}">
                  <a16:creationId xmlns:a16="http://schemas.microsoft.com/office/drawing/2014/main" id="{987C774F-281F-4FF8-A65E-43B6567CC868}"/>
                </a:ext>
              </a:extLst>
            </p:cNvPr>
            <p:cNvSpPr>
              <a:spLocks/>
            </p:cNvSpPr>
            <p:nvPr/>
          </p:nvSpPr>
          <p:spPr bwMode="auto">
            <a:xfrm>
              <a:off x="6612887" y="4389854"/>
              <a:ext cx="952914" cy="57572"/>
            </a:xfrm>
            <a:custGeom>
              <a:avLst/>
              <a:gdLst>
                <a:gd name="T0" fmla="*/ 0 w 477"/>
                <a:gd name="T1" fmla="*/ 29 h 29"/>
                <a:gd name="T2" fmla="*/ 477 w 477"/>
                <a:gd name="T3" fmla="*/ 29 h 29"/>
                <a:gd name="T4" fmla="*/ 238 w 477"/>
                <a:gd name="T5" fmla="*/ 0 h 29"/>
                <a:gd name="T6" fmla="*/ 0 w 477"/>
                <a:gd name="T7" fmla="*/ 29 h 29"/>
              </a:gdLst>
              <a:ahLst/>
              <a:cxnLst>
                <a:cxn ang="0">
                  <a:pos x="T0" y="T1"/>
                </a:cxn>
                <a:cxn ang="0">
                  <a:pos x="T2" y="T3"/>
                </a:cxn>
                <a:cxn ang="0">
                  <a:pos x="T4" y="T5"/>
                </a:cxn>
                <a:cxn ang="0">
                  <a:pos x="T6" y="T7"/>
                </a:cxn>
              </a:cxnLst>
              <a:rect l="0" t="0" r="r" b="b"/>
              <a:pathLst>
                <a:path w="477" h="29">
                  <a:moveTo>
                    <a:pt x="0" y="29"/>
                  </a:moveTo>
                  <a:cubicBezTo>
                    <a:pt x="477" y="29"/>
                    <a:pt x="477" y="29"/>
                    <a:pt x="477" y="29"/>
                  </a:cubicBezTo>
                  <a:cubicBezTo>
                    <a:pt x="477" y="29"/>
                    <a:pt x="364" y="0"/>
                    <a:pt x="238" y="0"/>
                  </a:cubicBezTo>
                  <a:cubicBezTo>
                    <a:pt x="113" y="0"/>
                    <a:pt x="0" y="29"/>
                    <a:pt x="0" y="29"/>
                  </a:cubicBezTo>
                  <a:close/>
                </a:path>
              </a:pathLst>
            </a:custGeom>
            <a:grpFill/>
            <a:ln>
              <a:noFill/>
            </a:ln>
          </p:spPr>
          <p:txBody>
            <a:bodyPr vert="horz" wrap="square" lIns="75629" tIns="37814" rIns="75629" bIns="37814" numCol="1" anchor="t" anchorCtr="0" compatLnSpc="1">
              <a:prstTxWarp prst="textNoShape">
                <a:avLst/>
              </a:prstTxWarp>
            </a:bodyPr>
            <a:lstStyle/>
            <a:p>
              <a:endParaRPr lang="en-US" sz="1489"/>
            </a:p>
          </p:txBody>
        </p:sp>
        <p:sp>
          <p:nvSpPr>
            <p:cNvPr id="81" name="Rectangle 23">
              <a:extLst>
                <a:ext uri="{FF2B5EF4-FFF2-40B4-BE49-F238E27FC236}">
                  <a16:creationId xmlns:a16="http://schemas.microsoft.com/office/drawing/2014/main" id="{A621E394-47E9-482B-9F41-E86DA8959347}"/>
                </a:ext>
              </a:extLst>
            </p:cNvPr>
            <p:cNvSpPr>
              <a:spLocks noChangeArrowheads="1"/>
            </p:cNvSpPr>
            <p:nvPr/>
          </p:nvSpPr>
          <p:spPr bwMode="auto">
            <a:xfrm>
              <a:off x="6894791" y="3918361"/>
              <a:ext cx="163782" cy="163782"/>
            </a:xfrm>
            <a:prstGeom prst="rect">
              <a:avLst/>
            </a:prstGeom>
            <a:grpFill/>
            <a:ln>
              <a:noFill/>
            </a:ln>
          </p:spPr>
          <p:txBody>
            <a:bodyPr vert="horz" wrap="square" lIns="75629" tIns="37814" rIns="75629" bIns="37814" numCol="1" anchor="t" anchorCtr="0" compatLnSpc="1">
              <a:prstTxWarp prst="textNoShape">
                <a:avLst/>
              </a:prstTxWarp>
            </a:bodyPr>
            <a:lstStyle/>
            <a:p>
              <a:endParaRPr lang="en-US" sz="1489"/>
            </a:p>
          </p:txBody>
        </p:sp>
        <p:sp>
          <p:nvSpPr>
            <p:cNvPr id="82" name="Rectangle 24">
              <a:extLst>
                <a:ext uri="{FF2B5EF4-FFF2-40B4-BE49-F238E27FC236}">
                  <a16:creationId xmlns:a16="http://schemas.microsoft.com/office/drawing/2014/main" id="{EBE41135-5F29-47AA-BF86-C35F378234C9}"/>
                </a:ext>
              </a:extLst>
            </p:cNvPr>
            <p:cNvSpPr>
              <a:spLocks noChangeArrowheads="1"/>
            </p:cNvSpPr>
            <p:nvPr/>
          </p:nvSpPr>
          <p:spPr bwMode="auto">
            <a:xfrm>
              <a:off x="7116145" y="3918361"/>
              <a:ext cx="163782" cy="163782"/>
            </a:xfrm>
            <a:prstGeom prst="rect">
              <a:avLst/>
            </a:prstGeom>
            <a:grpFill/>
            <a:ln>
              <a:noFill/>
            </a:ln>
          </p:spPr>
          <p:txBody>
            <a:bodyPr vert="horz" wrap="square" lIns="75629" tIns="37814" rIns="75629" bIns="37814" numCol="1" anchor="t" anchorCtr="0" compatLnSpc="1">
              <a:prstTxWarp prst="textNoShape">
                <a:avLst/>
              </a:prstTxWarp>
            </a:bodyPr>
            <a:lstStyle/>
            <a:p>
              <a:endParaRPr lang="en-US" sz="1489"/>
            </a:p>
          </p:txBody>
        </p:sp>
        <p:sp>
          <p:nvSpPr>
            <p:cNvPr id="83" name="Rectangle 26">
              <a:extLst>
                <a:ext uri="{FF2B5EF4-FFF2-40B4-BE49-F238E27FC236}">
                  <a16:creationId xmlns:a16="http://schemas.microsoft.com/office/drawing/2014/main" id="{2BA272E2-E19A-457E-A18B-88AE4966FC64}"/>
                </a:ext>
              </a:extLst>
            </p:cNvPr>
            <p:cNvSpPr>
              <a:spLocks noChangeArrowheads="1"/>
            </p:cNvSpPr>
            <p:nvPr/>
          </p:nvSpPr>
          <p:spPr bwMode="auto">
            <a:xfrm>
              <a:off x="6898761" y="4133759"/>
              <a:ext cx="163782" cy="163782"/>
            </a:xfrm>
            <a:prstGeom prst="rect">
              <a:avLst/>
            </a:prstGeom>
            <a:grpFill/>
            <a:ln>
              <a:noFill/>
            </a:ln>
          </p:spPr>
          <p:txBody>
            <a:bodyPr vert="horz" wrap="square" lIns="75629" tIns="37814" rIns="75629" bIns="37814" numCol="1" anchor="t" anchorCtr="0" compatLnSpc="1">
              <a:prstTxWarp prst="textNoShape">
                <a:avLst/>
              </a:prstTxWarp>
            </a:bodyPr>
            <a:lstStyle/>
            <a:p>
              <a:endParaRPr lang="en-US" sz="1489"/>
            </a:p>
          </p:txBody>
        </p:sp>
        <p:sp>
          <p:nvSpPr>
            <p:cNvPr id="84" name="Rectangle 25">
              <a:extLst>
                <a:ext uri="{FF2B5EF4-FFF2-40B4-BE49-F238E27FC236}">
                  <a16:creationId xmlns:a16="http://schemas.microsoft.com/office/drawing/2014/main" id="{3BC63AE7-116A-465A-B223-FEBA5FADCBDB}"/>
                </a:ext>
              </a:extLst>
            </p:cNvPr>
            <p:cNvSpPr>
              <a:spLocks noChangeArrowheads="1"/>
            </p:cNvSpPr>
            <p:nvPr/>
          </p:nvSpPr>
          <p:spPr bwMode="auto">
            <a:xfrm>
              <a:off x="7116145" y="4133759"/>
              <a:ext cx="163782" cy="163782"/>
            </a:xfrm>
            <a:prstGeom prst="rect">
              <a:avLst/>
            </a:prstGeom>
            <a:grpFill/>
            <a:ln>
              <a:noFill/>
            </a:ln>
          </p:spPr>
          <p:txBody>
            <a:bodyPr vert="horz" wrap="square" lIns="75629" tIns="37814" rIns="75629" bIns="37814" numCol="1" anchor="t" anchorCtr="0" compatLnSpc="1">
              <a:prstTxWarp prst="textNoShape">
                <a:avLst/>
              </a:prstTxWarp>
            </a:bodyPr>
            <a:lstStyle/>
            <a:p>
              <a:endParaRPr lang="en-US" sz="1489"/>
            </a:p>
          </p:txBody>
        </p:sp>
      </p:grpSp>
      <p:sp>
        <p:nvSpPr>
          <p:cNvPr id="3" name="Dikdörtgen 2"/>
          <p:cNvSpPr/>
          <p:nvPr/>
        </p:nvSpPr>
        <p:spPr>
          <a:xfrm>
            <a:off x="6377175" y="2057380"/>
            <a:ext cx="2146806" cy="397801"/>
          </a:xfrm>
          <a:prstGeom prst="rect">
            <a:avLst/>
          </a:prstGeom>
        </p:spPr>
        <p:txBody>
          <a:bodyPr wrap="none">
            <a:spAutoFit/>
          </a:bodyPr>
          <a:lstStyle/>
          <a:p>
            <a:r>
              <a:rPr lang="tr-TR" sz="1985" dirty="0"/>
              <a:t>Yaşamı düzenleme </a:t>
            </a:r>
          </a:p>
        </p:txBody>
      </p:sp>
      <p:sp>
        <p:nvSpPr>
          <p:cNvPr id="7" name="Dikdörtgen 6"/>
          <p:cNvSpPr/>
          <p:nvPr/>
        </p:nvSpPr>
        <p:spPr>
          <a:xfrm>
            <a:off x="7239467" y="2905769"/>
            <a:ext cx="1542410" cy="397801"/>
          </a:xfrm>
          <a:prstGeom prst="rect">
            <a:avLst/>
          </a:prstGeom>
        </p:spPr>
        <p:txBody>
          <a:bodyPr wrap="none">
            <a:spAutoFit/>
          </a:bodyPr>
          <a:lstStyle/>
          <a:p>
            <a:r>
              <a:rPr lang="tr-TR" sz="1985" dirty="0"/>
              <a:t>Bilgilendirme</a:t>
            </a:r>
          </a:p>
        </p:txBody>
      </p:sp>
      <p:sp>
        <p:nvSpPr>
          <p:cNvPr id="8" name="Dikdörtgen 7"/>
          <p:cNvSpPr/>
          <p:nvPr/>
        </p:nvSpPr>
        <p:spPr>
          <a:xfrm>
            <a:off x="7824488" y="3872313"/>
            <a:ext cx="1586668" cy="397801"/>
          </a:xfrm>
          <a:prstGeom prst="rect">
            <a:avLst/>
          </a:prstGeom>
        </p:spPr>
        <p:txBody>
          <a:bodyPr wrap="square">
            <a:spAutoFit/>
          </a:bodyPr>
          <a:lstStyle/>
          <a:p>
            <a:r>
              <a:rPr lang="tr-TR" sz="1985" dirty="0"/>
              <a:t>Hedef Koyma</a:t>
            </a:r>
          </a:p>
        </p:txBody>
      </p:sp>
      <p:sp>
        <p:nvSpPr>
          <p:cNvPr id="9" name="Dikdörtgen 8"/>
          <p:cNvSpPr/>
          <p:nvPr/>
        </p:nvSpPr>
        <p:spPr>
          <a:xfrm>
            <a:off x="7182205" y="4828122"/>
            <a:ext cx="1414170" cy="397801"/>
          </a:xfrm>
          <a:prstGeom prst="rect">
            <a:avLst/>
          </a:prstGeom>
        </p:spPr>
        <p:txBody>
          <a:bodyPr wrap="none">
            <a:spAutoFit/>
          </a:bodyPr>
          <a:lstStyle/>
          <a:p>
            <a:r>
              <a:rPr lang="tr-TR" sz="1985" dirty="0"/>
              <a:t>Aile İlişkileri</a:t>
            </a:r>
          </a:p>
        </p:txBody>
      </p:sp>
      <p:sp>
        <p:nvSpPr>
          <p:cNvPr id="10" name="Dikdörtgen 9"/>
          <p:cNvSpPr/>
          <p:nvPr/>
        </p:nvSpPr>
        <p:spPr>
          <a:xfrm>
            <a:off x="2893823" y="2078694"/>
            <a:ext cx="1573764" cy="397801"/>
          </a:xfrm>
          <a:prstGeom prst="rect">
            <a:avLst/>
          </a:prstGeom>
        </p:spPr>
        <p:txBody>
          <a:bodyPr wrap="none">
            <a:spAutoFit/>
          </a:bodyPr>
          <a:lstStyle/>
          <a:p>
            <a:r>
              <a:rPr lang="tr-TR" sz="1985" dirty="0"/>
              <a:t>Aileye Destek</a:t>
            </a:r>
          </a:p>
        </p:txBody>
      </p:sp>
      <p:sp>
        <p:nvSpPr>
          <p:cNvPr id="11" name="Dikdörtgen 10"/>
          <p:cNvSpPr/>
          <p:nvPr/>
        </p:nvSpPr>
        <p:spPr>
          <a:xfrm>
            <a:off x="916570" y="2783554"/>
            <a:ext cx="2677721" cy="397801"/>
          </a:xfrm>
          <a:prstGeom prst="rect">
            <a:avLst/>
          </a:prstGeom>
        </p:spPr>
        <p:txBody>
          <a:bodyPr wrap="none">
            <a:spAutoFit/>
          </a:bodyPr>
          <a:lstStyle/>
          <a:p>
            <a:r>
              <a:rPr lang="tr-TR" sz="1985" dirty="0"/>
              <a:t>Ruhsal Sorunlara Destek</a:t>
            </a:r>
          </a:p>
        </p:txBody>
      </p:sp>
      <p:sp>
        <p:nvSpPr>
          <p:cNvPr id="12" name="Dikdörtgen 11"/>
          <p:cNvSpPr/>
          <p:nvPr/>
        </p:nvSpPr>
        <p:spPr>
          <a:xfrm>
            <a:off x="349373" y="3662629"/>
            <a:ext cx="2878032" cy="397801"/>
          </a:xfrm>
          <a:prstGeom prst="rect">
            <a:avLst/>
          </a:prstGeom>
        </p:spPr>
        <p:txBody>
          <a:bodyPr wrap="none">
            <a:spAutoFit/>
          </a:bodyPr>
          <a:lstStyle/>
          <a:p>
            <a:r>
              <a:rPr lang="tr-TR" sz="1985" dirty="0"/>
              <a:t>Tekrar Kullanmayı Önleme</a:t>
            </a:r>
          </a:p>
        </p:txBody>
      </p:sp>
      <p:sp>
        <p:nvSpPr>
          <p:cNvPr id="13" name="Dikdörtgen 12"/>
          <p:cNvSpPr/>
          <p:nvPr/>
        </p:nvSpPr>
        <p:spPr>
          <a:xfrm>
            <a:off x="398982" y="4792086"/>
            <a:ext cx="2921697" cy="397801"/>
          </a:xfrm>
          <a:prstGeom prst="rect">
            <a:avLst/>
          </a:prstGeom>
        </p:spPr>
        <p:txBody>
          <a:bodyPr wrap="none">
            <a:spAutoFit/>
          </a:bodyPr>
          <a:lstStyle/>
          <a:p>
            <a:r>
              <a:rPr lang="tr-TR" sz="1985" dirty="0"/>
              <a:t>Tıbbi Desteğe Yönlendirme</a:t>
            </a:r>
          </a:p>
        </p:txBody>
      </p:sp>
      <p:sp>
        <p:nvSpPr>
          <p:cNvPr id="92" name="Oval 14">
            <a:extLst>
              <a:ext uri="{FF2B5EF4-FFF2-40B4-BE49-F238E27FC236}">
                <a16:creationId xmlns:a16="http://schemas.microsoft.com/office/drawing/2014/main" id="{FC19A70F-908E-4A34-861E-72966DB885B8}"/>
              </a:ext>
            </a:extLst>
          </p:cNvPr>
          <p:cNvSpPr>
            <a:spLocks noChangeArrowheads="1"/>
          </p:cNvSpPr>
          <p:nvPr/>
        </p:nvSpPr>
        <p:spPr bwMode="auto">
          <a:xfrm rot="17255972">
            <a:off x="7397254" y="3888682"/>
            <a:ext cx="313121" cy="495046"/>
          </a:xfrm>
          <a:custGeom>
            <a:avLst/>
            <a:gdLst>
              <a:gd name="connsiteX0" fmla="*/ 0 w 730250"/>
              <a:gd name="connsiteY0" fmla="*/ 1150938 h 2301875"/>
              <a:gd name="connsiteX1" fmla="*/ 365125 w 730250"/>
              <a:gd name="connsiteY1" fmla="*/ 0 h 2301875"/>
              <a:gd name="connsiteX2" fmla="*/ 730250 w 730250"/>
              <a:gd name="connsiteY2" fmla="*/ 1150938 h 2301875"/>
              <a:gd name="connsiteX3" fmla="*/ 365125 w 730250"/>
              <a:gd name="connsiteY3" fmla="*/ 2301876 h 2301875"/>
              <a:gd name="connsiteX4" fmla="*/ 0 w 730250"/>
              <a:gd name="connsiteY4" fmla="*/ 1150938 h 2301875"/>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 name="connsiteX0" fmla="*/ 0 w 730250"/>
              <a:gd name="connsiteY0" fmla="*/ 1150938 h 2301876"/>
              <a:gd name="connsiteX1" fmla="*/ 365125 w 730250"/>
              <a:gd name="connsiteY1" fmla="*/ 0 h 2301876"/>
              <a:gd name="connsiteX2" fmla="*/ 730250 w 730250"/>
              <a:gd name="connsiteY2" fmla="*/ 1150938 h 2301876"/>
              <a:gd name="connsiteX3" fmla="*/ 365125 w 730250"/>
              <a:gd name="connsiteY3" fmla="*/ 2301876 h 2301876"/>
              <a:gd name="connsiteX4" fmla="*/ 0 w 730250"/>
              <a:gd name="connsiteY4" fmla="*/ 1150938 h 2301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250" h="2301876">
                <a:moveTo>
                  <a:pt x="0" y="1150938"/>
                </a:moveTo>
                <a:cubicBezTo>
                  <a:pt x="0" y="515292"/>
                  <a:pt x="362438" y="0"/>
                  <a:pt x="365125" y="0"/>
                </a:cubicBezTo>
                <a:cubicBezTo>
                  <a:pt x="367812" y="0"/>
                  <a:pt x="730250" y="515292"/>
                  <a:pt x="730250" y="1150938"/>
                </a:cubicBezTo>
                <a:cubicBezTo>
                  <a:pt x="730250" y="1786584"/>
                  <a:pt x="365695" y="2301876"/>
                  <a:pt x="365125" y="2301876"/>
                </a:cubicBezTo>
                <a:cubicBezTo>
                  <a:pt x="364555" y="2301876"/>
                  <a:pt x="0" y="1786584"/>
                  <a:pt x="0" y="1150938"/>
                </a:cubicBezTo>
                <a:close/>
              </a:path>
            </a:pathLst>
          </a:custGeom>
          <a:solidFill>
            <a:schemeClr val="accent6">
              <a:lumMod val="40000"/>
              <a:lumOff val="60000"/>
            </a:schemeClr>
          </a:solidFill>
          <a:ln>
            <a:noFill/>
          </a:ln>
        </p:spPr>
        <p:txBody>
          <a:bodyPr vert="horz" wrap="square" lIns="75629" tIns="37814" rIns="75629" bIns="37814" numCol="1" anchor="t" anchorCtr="0" compatLnSpc="1">
            <a:prstTxWarp prst="textNoShape">
              <a:avLst/>
            </a:prstTxWarp>
          </a:bodyPr>
          <a:lstStyle/>
          <a:p>
            <a:pPr defTabSz="756300">
              <a:defRPr/>
            </a:pPr>
            <a:endParaRPr lang="en-US" sz="1489">
              <a:solidFill>
                <a:srgbClr val="282F39"/>
              </a:solidFill>
              <a:latin typeface="Calibri" panose="020F0502020204030204"/>
            </a:endParaRPr>
          </a:p>
        </p:txBody>
      </p:sp>
      <p:pic>
        <p:nvPicPr>
          <p:cNvPr id="16" name="Resim 15"/>
          <p:cNvPicPr>
            <a:picLocks noChangeAspect="1"/>
          </p:cNvPicPr>
          <p:nvPr/>
        </p:nvPicPr>
        <p:blipFill>
          <a:blip r:embed="rId3" cstate="print"/>
          <a:stretch>
            <a:fillRect/>
          </a:stretch>
        </p:blipFill>
        <p:spPr>
          <a:xfrm rot="5032970">
            <a:off x="6083953" y="2320137"/>
            <a:ext cx="369771" cy="369771"/>
          </a:xfrm>
          <a:prstGeom prst="rect">
            <a:avLst/>
          </a:prstGeom>
        </p:spPr>
      </p:pic>
      <p:pic>
        <p:nvPicPr>
          <p:cNvPr id="17" name="Resim 16"/>
          <p:cNvPicPr>
            <a:picLocks noChangeAspect="1"/>
          </p:cNvPicPr>
          <p:nvPr/>
        </p:nvPicPr>
        <p:blipFill>
          <a:blip r:embed="rId4" cstate="print"/>
          <a:stretch>
            <a:fillRect/>
          </a:stretch>
        </p:blipFill>
        <p:spPr>
          <a:xfrm rot="15389516">
            <a:off x="3691520" y="2871258"/>
            <a:ext cx="490788" cy="531126"/>
          </a:xfrm>
          <a:prstGeom prst="rect">
            <a:avLst/>
          </a:prstGeom>
        </p:spPr>
      </p:pic>
      <p:pic>
        <p:nvPicPr>
          <p:cNvPr id="18" name="Resim 17"/>
          <p:cNvPicPr>
            <a:picLocks noChangeAspect="1"/>
          </p:cNvPicPr>
          <p:nvPr/>
        </p:nvPicPr>
        <p:blipFill>
          <a:blip r:embed="rId5" cstate="print"/>
          <a:stretch>
            <a:fillRect/>
          </a:stretch>
        </p:blipFill>
        <p:spPr>
          <a:xfrm rot="19020018">
            <a:off x="3378166" y="4808551"/>
            <a:ext cx="437002" cy="329433"/>
          </a:xfrm>
          <a:prstGeom prst="rect">
            <a:avLst/>
          </a:prstGeom>
        </p:spPr>
      </p:pic>
      <p:pic>
        <p:nvPicPr>
          <p:cNvPr id="19" name="Resim 18"/>
          <p:cNvPicPr>
            <a:picLocks noChangeAspect="1"/>
          </p:cNvPicPr>
          <p:nvPr/>
        </p:nvPicPr>
        <p:blipFill>
          <a:blip r:embed="rId6" cstate="print"/>
          <a:stretch>
            <a:fillRect/>
          </a:stretch>
        </p:blipFill>
        <p:spPr>
          <a:xfrm rot="21415472">
            <a:off x="3214631" y="3702280"/>
            <a:ext cx="477342" cy="322709"/>
          </a:xfrm>
          <a:prstGeom prst="rect">
            <a:avLst/>
          </a:prstGeom>
        </p:spPr>
      </p:pic>
      <p:sp>
        <p:nvSpPr>
          <p:cNvPr id="20" name="Dikdörtgen 19"/>
          <p:cNvSpPr/>
          <p:nvPr/>
        </p:nvSpPr>
        <p:spPr>
          <a:xfrm>
            <a:off x="5040113" y="2190390"/>
            <a:ext cx="864339" cy="397801"/>
          </a:xfrm>
          <a:prstGeom prst="rect">
            <a:avLst/>
          </a:prstGeom>
        </p:spPr>
        <p:txBody>
          <a:bodyPr wrap="none">
            <a:spAutoFit/>
          </a:bodyPr>
          <a:lstStyle/>
          <a:p>
            <a:r>
              <a:rPr lang="tr-TR" sz="1985" dirty="0"/>
              <a:t>İzleme</a:t>
            </a:r>
          </a:p>
        </p:txBody>
      </p:sp>
      <p:sp>
        <p:nvSpPr>
          <p:cNvPr id="95" name="Rectangle 69">
            <a:extLst>
              <a:ext uri="{FF2B5EF4-FFF2-40B4-BE49-F238E27FC236}">
                <a16:creationId xmlns:a16="http://schemas.microsoft.com/office/drawing/2014/main" id="{772AF99F-8F72-4705-A128-E039B7F3FECE}"/>
              </a:ext>
            </a:extLst>
          </p:cNvPr>
          <p:cNvSpPr/>
          <p:nvPr/>
        </p:nvSpPr>
        <p:spPr>
          <a:xfrm>
            <a:off x="884620" y="441033"/>
            <a:ext cx="3565418" cy="715522"/>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206" dirty="0">
                <a:solidFill>
                  <a:srgbClr val="00B158"/>
                </a:solidFill>
              </a:rPr>
              <a:t>Psikoterapi Hizmetleri</a:t>
            </a:r>
          </a:p>
        </p:txBody>
      </p:sp>
      <p:sp>
        <p:nvSpPr>
          <p:cNvPr id="96" name="Rectangle 70">
            <a:extLst>
              <a:ext uri="{FF2B5EF4-FFF2-40B4-BE49-F238E27FC236}">
                <a16:creationId xmlns:a16="http://schemas.microsoft.com/office/drawing/2014/main" id="{AB1C48F6-F431-41F7-96CA-9D0703600E90}"/>
              </a:ext>
            </a:extLst>
          </p:cNvPr>
          <p:cNvSpPr/>
          <p:nvPr/>
        </p:nvSpPr>
        <p:spPr>
          <a:xfrm>
            <a:off x="849996" y="441033"/>
            <a:ext cx="63899" cy="715477"/>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300">
              <a:defRPr/>
            </a:pPr>
            <a:endParaRPr lang="en-US" sz="1489">
              <a:solidFill>
                <a:srgbClr val="FFFFFF"/>
              </a:solidFill>
              <a:latin typeface="Calibri" panose="020F0502020204030204"/>
            </a:endParaRPr>
          </a:p>
        </p:txBody>
      </p:sp>
    </p:spTree>
    <p:extLst>
      <p:ext uri="{BB962C8B-B14F-4D97-AF65-F5344CB8AC3E}">
        <p14:creationId xmlns:p14="http://schemas.microsoft.com/office/powerpoint/2010/main" val="37214091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Diyagram 20"/>
          <p:cNvGraphicFramePr/>
          <p:nvPr>
            <p:extLst>
              <p:ext uri="{D42A27DB-BD31-4B8C-83A1-F6EECF244321}">
                <p14:modId xmlns:p14="http://schemas.microsoft.com/office/powerpoint/2010/main" val="1924472355"/>
              </p:ext>
            </p:extLst>
          </p:nvPr>
        </p:nvGraphicFramePr>
        <p:xfrm>
          <a:off x="-520700" y="1190625"/>
          <a:ext cx="4736316"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3" name="İçerik Yer Tutucusu 22"/>
          <p:cNvGraphicFramePr>
            <a:graphicFrameLocks noGrp="1"/>
          </p:cNvGraphicFramePr>
          <p:nvPr>
            <p:ph idx="1"/>
            <p:extLst>
              <p:ext uri="{D42A27DB-BD31-4B8C-83A1-F6EECF244321}">
                <p14:modId xmlns:p14="http://schemas.microsoft.com/office/powerpoint/2010/main" val="2262742615"/>
              </p:ext>
            </p:extLst>
          </p:nvPr>
        </p:nvGraphicFramePr>
        <p:xfrm>
          <a:off x="2256790" y="1190625"/>
          <a:ext cx="3589020" cy="459335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Rectangle 69">
            <a:extLst>
              <a:ext uri="{FF2B5EF4-FFF2-40B4-BE49-F238E27FC236}">
                <a16:creationId xmlns:a16="http://schemas.microsoft.com/office/drawing/2014/main" id="{772AF99F-8F72-4705-A128-E039B7F3FECE}"/>
              </a:ext>
            </a:extLst>
          </p:cNvPr>
          <p:cNvSpPr/>
          <p:nvPr/>
        </p:nvSpPr>
        <p:spPr>
          <a:xfrm>
            <a:off x="3335391" y="113193"/>
            <a:ext cx="3565418"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SOSYAL HİZMET PLANI</a:t>
            </a:r>
          </a:p>
        </p:txBody>
      </p:sp>
      <p:graphicFrame>
        <p:nvGraphicFramePr>
          <p:cNvPr id="4" name="Diyagram 3"/>
          <p:cNvGraphicFramePr/>
          <p:nvPr>
            <p:extLst>
              <p:ext uri="{D42A27DB-BD31-4B8C-83A1-F6EECF244321}">
                <p14:modId xmlns:p14="http://schemas.microsoft.com/office/powerpoint/2010/main" val="3320265488"/>
              </p:ext>
            </p:extLst>
          </p:nvPr>
        </p:nvGraphicFramePr>
        <p:xfrm>
          <a:off x="5118100" y="1190625"/>
          <a:ext cx="2434131" cy="417862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8" name="Diyagram 7"/>
          <p:cNvGraphicFramePr/>
          <p:nvPr>
            <p:extLst>
              <p:ext uri="{D42A27DB-BD31-4B8C-83A1-F6EECF244321}">
                <p14:modId xmlns:p14="http://schemas.microsoft.com/office/powerpoint/2010/main" val="1996366779"/>
              </p:ext>
            </p:extLst>
          </p:nvPr>
        </p:nvGraphicFramePr>
        <p:xfrm>
          <a:off x="7354038" y="1190625"/>
          <a:ext cx="2409956" cy="4178626"/>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3862689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3">
            <a:extLst>
              <a:ext uri="{FF2B5EF4-FFF2-40B4-BE49-F238E27FC236}">
                <a16:creationId xmlns:a16="http://schemas.microsoft.com/office/drawing/2014/main" id="{A061FF75-040C-4145-8B03-89F31613DE4C}"/>
              </a:ext>
            </a:extLst>
          </p:cNvPr>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11" name="object 5">
            <a:extLst>
              <a:ext uri="{FF2B5EF4-FFF2-40B4-BE49-F238E27FC236}">
                <a16:creationId xmlns:a16="http://schemas.microsoft.com/office/drawing/2014/main" id="{30281CE4-1F89-7B46-B550-5B2023012820}"/>
              </a:ext>
            </a:extLst>
          </p:cNvPr>
          <p:cNvSpPr/>
          <p:nvPr/>
        </p:nvSpPr>
        <p:spPr>
          <a:xfrm>
            <a:off x="8846578" y="714603"/>
            <a:ext cx="981417" cy="617406"/>
          </a:xfrm>
          <a:prstGeom prst="rect">
            <a:avLst/>
          </a:prstGeom>
          <a:blipFill>
            <a:blip r:embed="rId2" cstate="print"/>
            <a:stretch>
              <a:fillRect/>
            </a:stretch>
          </a:blipFill>
        </p:spPr>
        <p:txBody>
          <a:bodyPr wrap="square" lIns="0" tIns="0" rIns="0" bIns="0" rtlCol="0"/>
          <a:lstStyle/>
          <a:p>
            <a:endParaRPr/>
          </a:p>
        </p:txBody>
      </p:sp>
      <p:graphicFrame>
        <p:nvGraphicFramePr>
          <p:cNvPr id="2" name="Diyagram 1"/>
          <p:cNvGraphicFramePr/>
          <p:nvPr>
            <p:extLst>
              <p:ext uri="{D42A27DB-BD31-4B8C-83A1-F6EECF244321}">
                <p14:modId xmlns:p14="http://schemas.microsoft.com/office/powerpoint/2010/main" val="57387231"/>
              </p:ext>
            </p:extLst>
          </p:nvPr>
        </p:nvGraphicFramePr>
        <p:xfrm>
          <a:off x="1079500" y="1114470"/>
          <a:ext cx="9613900" cy="61721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70">
            <a:extLst>
              <a:ext uri="{FF2B5EF4-FFF2-40B4-BE49-F238E27FC236}">
                <a16:creationId xmlns:a16="http://schemas.microsoft.com/office/drawing/2014/main" id="{AB1C48F6-F431-41F7-96CA-9D0703600E90}"/>
              </a:ext>
            </a:extLst>
          </p:cNvPr>
          <p:cNvSpPr/>
          <p:nvPr/>
        </p:nvSpPr>
        <p:spPr>
          <a:xfrm>
            <a:off x="826742" y="1114470"/>
            <a:ext cx="63899" cy="715477"/>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300">
              <a:defRPr/>
            </a:pPr>
            <a:endParaRPr lang="en-US" sz="1489">
              <a:solidFill>
                <a:srgbClr val="FFFFFF"/>
              </a:solidFill>
              <a:latin typeface="Calibri" panose="020F0502020204030204"/>
            </a:endParaRPr>
          </a:p>
        </p:txBody>
      </p:sp>
      <p:sp>
        <p:nvSpPr>
          <p:cNvPr id="7" name="Rectangle 69">
            <a:extLst>
              <a:ext uri="{FF2B5EF4-FFF2-40B4-BE49-F238E27FC236}">
                <a16:creationId xmlns:a16="http://schemas.microsoft.com/office/drawing/2014/main" id="{772AF99F-8F72-4705-A128-E039B7F3FECE}"/>
              </a:ext>
            </a:extLst>
          </p:cNvPr>
          <p:cNvSpPr/>
          <p:nvPr/>
        </p:nvSpPr>
        <p:spPr>
          <a:xfrm>
            <a:off x="890641" y="1114425"/>
            <a:ext cx="3565418"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AİLEYLE ÇALIŞMA</a:t>
            </a:r>
          </a:p>
        </p:txBody>
      </p:sp>
      <p:sp>
        <p:nvSpPr>
          <p:cNvPr id="3" name="Slayt Numarası Yer Tutucusu 2"/>
          <p:cNvSpPr>
            <a:spLocks noGrp="1"/>
          </p:cNvSpPr>
          <p:nvPr>
            <p:ph type="sldNum" sz="quarter" idx="7"/>
          </p:nvPr>
        </p:nvSpPr>
        <p:spPr/>
        <p:txBody>
          <a:bodyPr/>
          <a:lstStyle/>
          <a:p>
            <a:fld id="{B6F15528-21DE-4FAA-801E-634DDDAF4B2B}" type="slidenum">
              <a:rPr lang="tr-TR" smtClean="0"/>
              <a:t>8</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5" name="object 5"/>
          <p:cNvSpPr/>
          <p:nvPr/>
        </p:nvSpPr>
        <p:spPr>
          <a:xfrm>
            <a:off x="8846578" y="714603"/>
            <a:ext cx="981417" cy="617406"/>
          </a:xfrm>
          <a:prstGeom prst="rect">
            <a:avLst/>
          </a:prstGeom>
          <a:blipFill>
            <a:blip r:embed="rId2" cstate="print"/>
            <a:stretch>
              <a:fillRect/>
            </a:stretch>
          </a:blipFill>
        </p:spPr>
        <p:txBody>
          <a:bodyPr wrap="square" lIns="0" tIns="0" rIns="0" bIns="0" rtlCol="0"/>
          <a:lstStyle/>
          <a:p>
            <a:endParaRPr/>
          </a:p>
        </p:txBody>
      </p:sp>
      <p:sp>
        <p:nvSpPr>
          <p:cNvPr id="13" name="object 13"/>
          <p:cNvSpPr txBox="1"/>
          <p:nvPr/>
        </p:nvSpPr>
        <p:spPr>
          <a:xfrm>
            <a:off x="2564838" y="1449002"/>
            <a:ext cx="1029969" cy="279400"/>
          </a:xfrm>
          <a:prstGeom prst="rect">
            <a:avLst/>
          </a:prstGeom>
        </p:spPr>
        <p:txBody>
          <a:bodyPr vert="horz" wrap="square" lIns="0" tIns="0" rIns="0" bIns="0" rtlCol="0">
            <a:spAutoFit/>
          </a:bodyPr>
          <a:lstStyle/>
          <a:p>
            <a:pPr>
              <a:lnSpc>
                <a:spcPts val="2185"/>
              </a:lnSpc>
            </a:pPr>
            <a:r>
              <a:rPr sz="2200" b="1" dirty="0">
                <a:solidFill>
                  <a:srgbClr val="FFFFFF"/>
                </a:solidFill>
                <a:latin typeface="Meta Headline OT"/>
                <a:cs typeface="Meta Headline OT"/>
              </a:rPr>
              <a:t>ÇALIŞMA</a:t>
            </a:r>
            <a:endParaRPr sz="2200" dirty="0">
              <a:latin typeface="Meta Headline OT"/>
              <a:cs typeface="Meta Headline OT"/>
            </a:endParaRPr>
          </a:p>
        </p:txBody>
      </p:sp>
      <p:sp>
        <p:nvSpPr>
          <p:cNvPr id="19" name="object 19"/>
          <p:cNvSpPr txBox="1"/>
          <p:nvPr/>
        </p:nvSpPr>
        <p:spPr>
          <a:xfrm>
            <a:off x="1909947" y="1991634"/>
            <a:ext cx="1884680" cy="314325"/>
          </a:xfrm>
          <a:prstGeom prst="rect">
            <a:avLst/>
          </a:prstGeom>
        </p:spPr>
        <p:txBody>
          <a:bodyPr vert="horz" wrap="square" lIns="0" tIns="12065" rIns="0" bIns="0" rtlCol="0">
            <a:spAutoFit/>
          </a:bodyPr>
          <a:lstStyle/>
          <a:p>
            <a:pPr marL="12700">
              <a:lnSpc>
                <a:spcPct val="100000"/>
              </a:lnSpc>
              <a:spcBef>
                <a:spcPts val="95"/>
              </a:spcBef>
            </a:pPr>
            <a:r>
              <a:rPr sz="1900" spc="-5" dirty="0">
                <a:solidFill>
                  <a:srgbClr val="FFFFFF"/>
                </a:solidFill>
                <a:latin typeface="MetaOT-Light"/>
                <a:cs typeface="MetaOT-Light"/>
              </a:rPr>
              <a:t>Yetişkinlere</a:t>
            </a:r>
            <a:r>
              <a:rPr sz="1900" spc="-35" dirty="0">
                <a:solidFill>
                  <a:srgbClr val="FFFFFF"/>
                </a:solidFill>
                <a:latin typeface="MetaOT-Light"/>
                <a:cs typeface="MetaOT-Light"/>
              </a:rPr>
              <a:t> </a:t>
            </a:r>
            <a:r>
              <a:rPr sz="1900" spc="-30" dirty="0">
                <a:solidFill>
                  <a:srgbClr val="FFFFFF"/>
                </a:solidFill>
                <a:latin typeface="MetaOT-Light"/>
                <a:cs typeface="MetaOT-Light"/>
              </a:rPr>
              <a:t>Yönelik</a:t>
            </a:r>
            <a:endParaRPr sz="1900" dirty="0">
              <a:latin typeface="MetaOT-Light"/>
              <a:cs typeface="MetaOT-Light"/>
            </a:endParaRPr>
          </a:p>
        </p:txBody>
      </p:sp>
      <p:sp>
        <p:nvSpPr>
          <p:cNvPr id="20" name="object 20"/>
          <p:cNvSpPr txBox="1"/>
          <p:nvPr/>
        </p:nvSpPr>
        <p:spPr>
          <a:xfrm>
            <a:off x="1909947" y="2569254"/>
            <a:ext cx="1682750" cy="314325"/>
          </a:xfrm>
          <a:prstGeom prst="rect">
            <a:avLst/>
          </a:prstGeom>
        </p:spPr>
        <p:txBody>
          <a:bodyPr vert="horz" wrap="square" lIns="0" tIns="12065" rIns="0" bIns="0" rtlCol="0">
            <a:spAutoFit/>
          </a:bodyPr>
          <a:lstStyle/>
          <a:p>
            <a:pPr marL="12700">
              <a:lnSpc>
                <a:spcPct val="100000"/>
              </a:lnSpc>
              <a:spcBef>
                <a:spcPts val="95"/>
              </a:spcBef>
            </a:pPr>
            <a:r>
              <a:rPr sz="1900" spc="-5" dirty="0">
                <a:solidFill>
                  <a:srgbClr val="FFFFFF"/>
                </a:solidFill>
                <a:latin typeface="MetaOT-Light"/>
                <a:cs typeface="MetaOT-Light"/>
              </a:rPr>
              <a:t>Ergenlere</a:t>
            </a:r>
            <a:r>
              <a:rPr sz="1900" spc="-60" dirty="0">
                <a:solidFill>
                  <a:srgbClr val="FFFFFF"/>
                </a:solidFill>
                <a:latin typeface="MetaOT-Light"/>
                <a:cs typeface="MetaOT-Light"/>
              </a:rPr>
              <a:t> </a:t>
            </a:r>
            <a:r>
              <a:rPr sz="1900" spc="-25" dirty="0">
                <a:solidFill>
                  <a:srgbClr val="FFFFFF"/>
                </a:solidFill>
                <a:latin typeface="MetaOT-Light"/>
                <a:cs typeface="MetaOT-Light"/>
              </a:rPr>
              <a:t>Yönelik</a:t>
            </a:r>
            <a:endParaRPr sz="1900">
              <a:latin typeface="MetaOT-Light"/>
              <a:cs typeface="MetaOT-Light"/>
            </a:endParaRPr>
          </a:p>
        </p:txBody>
      </p:sp>
      <p:sp>
        <p:nvSpPr>
          <p:cNvPr id="21" name="object 21"/>
          <p:cNvSpPr txBox="1"/>
          <p:nvPr/>
        </p:nvSpPr>
        <p:spPr>
          <a:xfrm>
            <a:off x="1909947" y="3146874"/>
            <a:ext cx="1492885" cy="314325"/>
          </a:xfrm>
          <a:prstGeom prst="rect">
            <a:avLst/>
          </a:prstGeom>
        </p:spPr>
        <p:txBody>
          <a:bodyPr vert="horz" wrap="square" lIns="0" tIns="12065" rIns="0" bIns="0" rtlCol="0">
            <a:spAutoFit/>
          </a:bodyPr>
          <a:lstStyle/>
          <a:p>
            <a:pPr marL="12700">
              <a:lnSpc>
                <a:spcPct val="100000"/>
              </a:lnSpc>
              <a:spcBef>
                <a:spcPts val="95"/>
              </a:spcBef>
            </a:pPr>
            <a:r>
              <a:rPr sz="1900" spc="-5" dirty="0">
                <a:solidFill>
                  <a:srgbClr val="FFFFFF"/>
                </a:solidFill>
                <a:latin typeface="MetaOT-Light"/>
                <a:cs typeface="MetaOT-Light"/>
              </a:rPr>
              <a:t>Ailelere</a:t>
            </a:r>
            <a:r>
              <a:rPr sz="1900" spc="-55" dirty="0">
                <a:solidFill>
                  <a:srgbClr val="FFFFFF"/>
                </a:solidFill>
                <a:latin typeface="MetaOT-Light"/>
                <a:cs typeface="MetaOT-Light"/>
              </a:rPr>
              <a:t> </a:t>
            </a:r>
            <a:r>
              <a:rPr sz="1900" spc="-25" dirty="0">
                <a:solidFill>
                  <a:srgbClr val="FFFFFF"/>
                </a:solidFill>
                <a:latin typeface="MetaOT-Light"/>
                <a:cs typeface="MetaOT-Light"/>
              </a:rPr>
              <a:t>Yönelik</a:t>
            </a:r>
            <a:endParaRPr sz="1900" dirty="0">
              <a:latin typeface="MetaOT-Light"/>
              <a:cs typeface="MetaOT-Light"/>
            </a:endParaRPr>
          </a:p>
        </p:txBody>
      </p:sp>
      <p:sp>
        <p:nvSpPr>
          <p:cNvPr id="28" name="Rectangle 70">
            <a:extLst>
              <a:ext uri="{FF2B5EF4-FFF2-40B4-BE49-F238E27FC236}">
                <a16:creationId xmlns:a16="http://schemas.microsoft.com/office/drawing/2014/main" id="{AB1C48F6-F431-41F7-96CA-9D0703600E90}"/>
              </a:ext>
            </a:extLst>
          </p:cNvPr>
          <p:cNvSpPr/>
          <p:nvPr/>
        </p:nvSpPr>
        <p:spPr>
          <a:xfrm>
            <a:off x="826742" y="1114470"/>
            <a:ext cx="63899" cy="715477"/>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300">
              <a:defRPr/>
            </a:pPr>
            <a:endParaRPr lang="en-US" sz="1489">
              <a:solidFill>
                <a:srgbClr val="FFFFFF"/>
              </a:solidFill>
              <a:latin typeface="Calibri" panose="020F0502020204030204"/>
            </a:endParaRPr>
          </a:p>
        </p:txBody>
      </p:sp>
      <p:graphicFrame>
        <p:nvGraphicFramePr>
          <p:cNvPr id="29" name="Diyagram 28"/>
          <p:cNvGraphicFramePr/>
          <p:nvPr>
            <p:extLst>
              <p:ext uri="{D42A27DB-BD31-4B8C-83A1-F6EECF244321}">
                <p14:modId xmlns:p14="http://schemas.microsoft.com/office/powerpoint/2010/main" val="864460677"/>
              </p:ext>
            </p:extLst>
          </p:nvPr>
        </p:nvGraphicFramePr>
        <p:xfrm>
          <a:off x="1420618" y="2123845"/>
          <a:ext cx="5303168" cy="14804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 name="Dikdörtgen 31"/>
          <p:cNvSpPr/>
          <p:nvPr/>
        </p:nvSpPr>
        <p:spPr>
          <a:xfrm>
            <a:off x="3592697" y="4238625"/>
            <a:ext cx="5510212" cy="2560409"/>
          </a:xfrm>
          <a:prstGeom prst="rect">
            <a:avLst/>
          </a:prstGeom>
        </p:spPr>
        <p:style>
          <a:lnRef idx="2">
            <a:schemeClr val="accent3"/>
          </a:lnRef>
          <a:fillRef idx="1">
            <a:schemeClr val="lt1"/>
          </a:fillRef>
          <a:effectRef idx="0">
            <a:schemeClr val="accent3"/>
          </a:effectRef>
          <a:fontRef idx="minor">
            <a:schemeClr val="dk1"/>
          </a:fontRef>
        </p:style>
        <p:txBody>
          <a:bodyPr/>
          <a:lstStyle/>
          <a:p>
            <a:pPr lvl="0" rtl="0"/>
            <a:endParaRPr lang="tr-TR" dirty="0"/>
          </a:p>
          <a:p>
            <a:pPr lvl="1" rtl="0">
              <a:buChar char="•"/>
            </a:pPr>
            <a:r>
              <a:rPr lang="tr-TR" dirty="0" err="1"/>
              <a:t>Psikoeğitim</a:t>
            </a:r>
            <a:endParaRPr lang="tr-TR" dirty="0"/>
          </a:p>
          <a:p>
            <a:pPr lvl="1" rtl="0">
              <a:buChar char="•"/>
            </a:pPr>
            <a:r>
              <a:rPr lang="tr-TR" dirty="0"/>
              <a:t>Yapılandırılmış - İnteraktif</a:t>
            </a:r>
          </a:p>
          <a:p>
            <a:pPr lvl="1" rtl="0">
              <a:buChar char="•"/>
            </a:pPr>
            <a:r>
              <a:rPr lang="tr-TR" dirty="0"/>
              <a:t>Haftada bir takip</a:t>
            </a:r>
          </a:p>
          <a:p>
            <a:pPr lvl="1" rtl="0">
              <a:buChar char="•"/>
            </a:pPr>
            <a:r>
              <a:rPr lang="tr-TR" dirty="0"/>
              <a:t>Hedefler</a:t>
            </a:r>
          </a:p>
          <a:p>
            <a:pPr lvl="2" rtl="0">
              <a:buChar char="•"/>
            </a:pPr>
            <a:r>
              <a:rPr lang="tr-TR" dirty="0" err="1"/>
              <a:t>Relaps</a:t>
            </a:r>
            <a:r>
              <a:rPr lang="tr-TR" dirty="0"/>
              <a:t> önleme</a:t>
            </a:r>
          </a:p>
          <a:p>
            <a:pPr lvl="2" rtl="0">
              <a:buChar char="•"/>
            </a:pPr>
            <a:r>
              <a:rPr lang="tr-TR" dirty="0"/>
              <a:t>Motivasyon artırma</a:t>
            </a:r>
          </a:p>
          <a:p>
            <a:pPr lvl="2" rtl="0">
              <a:buChar char="•"/>
            </a:pPr>
            <a:r>
              <a:rPr lang="tr-TR" dirty="0"/>
              <a:t>İletişim becerileri geliştirme</a:t>
            </a:r>
          </a:p>
          <a:p>
            <a:pPr lvl="2" rtl="0">
              <a:buChar char="•"/>
            </a:pPr>
            <a:r>
              <a:rPr lang="tr-TR" dirty="0"/>
              <a:t>Bilgilenme</a:t>
            </a:r>
          </a:p>
        </p:txBody>
      </p:sp>
      <p:sp>
        <p:nvSpPr>
          <p:cNvPr id="12" name="Rectangle 69">
            <a:extLst>
              <a:ext uri="{FF2B5EF4-FFF2-40B4-BE49-F238E27FC236}">
                <a16:creationId xmlns:a16="http://schemas.microsoft.com/office/drawing/2014/main" id="{772AF99F-8F72-4705-A128-E039B7F3FECE}"/>
              </a:ext>
            </a:extLst>
          </p:cNvPr>
          <p:cNvSpPr/>
          <p:nvPr/>
        </p:nvSpPr>
        <p:spPr>
          <a:xfrm>
            <a:off x="890641" y="1114425"/>
            <a:ext cx="3565418"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GRUP PSİKOTERAPİLERİ</a:t>
            </a:r>
          </a:p>
        </p:txBody>
      </p:sp>
      <p:sp>
        <p:nvSpPr>
          <p:cNvPr id="2" name="Slayt Numarası Yer Tutucusu 1"/>
          <p:cNvSpPr>
            <a:spLocks noGrp="1"/>
          </p:cNvSpPr>
          <p:nvPr>
            <p:ph type="sldNum" sz="quarter" idx="7"/>
          </p:nvPr>
        </p:nvSpPr>
        <p:spPr/>
        <p:txBody>
          <a:bodyPr/>
          <a:lstStyle/>
          <a:p>
            <a:fld id="{B6F15528-21DE-4FAA-801E-634DDDAF4B2B}" type="slidenum">
              <a:rPr lang="tr-TR" smtClean="0"/>
              <a:t>9</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3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txBox="1">
            <a:spLocks/>
          </p:cNvSpPr>
          <p:nvPr/>
        </p:nvSpPr>
        <p:spPr>
          <a:xfrm>
            <a:off x="304800" y="565925"/>
            <a:ext cx="10405921" cy="516444"/>
          </a:xfrm>
          <a:prstGeom prst="rect">
            <a:avLst/>
          </a:prstGeom>
        </p:spPr>
        <p:txBody>
          <a:bodyPr vert="horz" lIns="100838" tIns="50419" rIns="100838" bIns="5041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647" b="1" spc="-110" dirty="0">
              <a:solidFill>
                <a:srgbClr val="004F2E"/>
              </a:solidFill>
              <a:latin typeface="+mn-lt"/>
            </a:endParaRPr>
          </a:p>
        </p:txBody>
      </p:sp>
      <p:grpSp>
        <p:nvGrpSpPr>
          <p:cNvPr id="60" name="Grup 59"/>
          <p:cNvGrpSpPr/>
          <p:nvPr/>
        </p:nvGrpSpPr>
        <p:grpSpPr>
          <a:xfrm>
            <a:off x="1917700" y="1850751"/>
            <a:ext cx="6548108" cy="4930403"/>
            <a:chOff x="1906588" y="1003301"/>
            <a:chExt cx="5799138" cy="5554663"/>
          </a:xfrm>
        </p:grpSpPr>
        <p:pic>
          <p:nvPicPr>
            <p:cNvPr id="6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0838" y="1003301"/>
              <a:ext cx="18669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6"/>
            <p:cNvSpPr>
              <a:spLocks/>
            </p:cNvSpPr>
            <p:nvPr/>
          </p:nvSpPr>
          <p:spPr bwMode="auto">
            <a:xfrm>
              <a:off x="3432175" y="2159001"/>
              <a:ext cx="1317625" cy="984250"/>
            </a:xfrm>
            <a:custGeom>
              <a:avLst/>
              <a:gdLst>
                <a:gd name="T0" fmla="*/ 0 w 830"/>
                <a:gd name="T1" fmla="*/ 478 h 620"/>
                <a:gd name="T2" fmla="*/ 247 w 830"/>
                <a:gd name="T3" fmla="*/ 620 h 620"/>
                <a:gd name="T4" fmla="*/ 830 w 830"/>
                <a:gd name="T5" fmla="*/ 284 h 620"/>
                <a:gd name="T6" fmla="*/ 830 w 830"/>
                <a:gd name="T7" fmla="*/ 0 h 620"/>
                <a:gd name="T8" fmla="*/ 0 w 830"/>
                <a:gd name="T9" fmla="*/ 478 h 620"/>
              </a:gdLst>
              <a:ahLst/>
              <a:cxnLst>
                <a:cxn ang="0">
                  <a:pos x="T0" y="T1"/>
                </a:cxn>
                <a:cxn ang="0">
                  <a:pos x="T2" y="T3"/>
                </a:cxn>
                <a:cxn ang="0">
                  <a:pos x="T4" y="T5"/>
                </a:cxn>
                <a:cxn ang="0">
                  <a:pos x="T6" y="T7"/>
                </a:cxn>
                <a:cxn ang="0">
                  <a:pos x="T8" y="T9"/>
                </a:cxn>
              </a:cxnLst>
              <a:rect l="0" t="0" r="r" b="b"/>
              <a:pathLst>
                <a:path w="830" h="620">
                  <a:moveTo>
                    <a:pt x="0" y="478"/>
                  </a:moveTo>
                  <a:lnTo>
                    <a:pt x="247" y="620"/>
                  </a:lnTo>
                  <a:lnTo>
                    <a:pt x="830" y="284"/>
                  </a:lnTo>
                  <a:lnTo>
                    <a:pt x="830" y="0"/>
                  </a:lnTo>
                  <a:lnTo>
                    <a:pt x="0" y="478"/>
                  </a:lnTo>
                  <a:close/>
                </a:path>
              </a:pathLst>
            </a:custGeom>
            <a:solidFill>
              <a:srgbClr val="146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63" name="Freeform 7"/>
            <p:cNvSpPr>
              <a:spLocks/>
            </p:cNvSpPr>
            <p:nvPr/>
          </p:nvSpPr>
          <p:spPr bwMode="auto">
            <a:xfrm>
              <a:off x="3778250" y="2293938"/>
              <a:ext cx="820738" cy="823913"/>
            </a:xfrm>
            <a:custGeom>
              <a:avLst/>
              <a:gdLst>
                <a:gd name="T0" fmla="*/ 279 w 388"/>
                <a:gd name="T1" fmla="*/ 342 h 389"/>
                <a:gd name="T2" fmla="*/ 47 w 388"/>
                <a:gd name="T3" fmla="*/ 280 h 389"/>
                <a:gd name="T4" fmla="*/ 109 w 388"/>
                <a:gd name="T5" fmla="*/ 47 h 389"/>
                <a:gd name="T6" fmla="*/ 341 w 388"/>
                <a:gd name="T7" fmla="*/ 110 h 389"/>
                <a:gd name="T8" fmla="*/ 279 w 388"/>
                <a:gd name="T9" fmla="*/ 342 h 389"/>
              </a:gdLst>
              <a:ahLst/>
              <a:cxnLst>
                <a:cxn ang="0">
                  <a:pos x="T0" y="T1"/>
                </a:cxn>
                <a:cxn ang="0">
                  <a:pos x="T2" y="T3"/>
                </a:cxn>
                <a:cxn ang="0">
                  <a:pos x="T4" y="T5"/>
                </a:cxn>
                <a:cxn ang="0">
                  <a:pos x="T6" y="T7"/>
                </a:cxn>
                <a:cxn ang="0">
                  <a:pos x="T8" y="T9"/>
                </a:cxn>
              </a:cxnLst>
              <a:rect l="0" t="0" r="r" b="b"/>
              <a:pathLst>
                <a:path w="388" h="389">
                  <a:moveTo>
                    <a:pt x="279" y="342"/>
                  </a:moveTo>
                  <a:cubicBezTo>
                    <a:pt x="198" y="389"/>
                    <a:pt x="94" y="361"/>
                    <a:pt x="47" y="280"/>
                  </a:cubicBezTo>
                  <a:cubicBezTo>
                    <a:pt x="0" y="198"/>
                    <a:pt x="27" y="94"/>
                    <a:pt x="109" y="47"/>
                  </a:cubicBezTo>
                  <a:cubicBezTo>
                    <a:pt x="190" y="0"/>
                    <a:pt x="294" y="28"/>
                    <a:pt x="341" y="110"/>
                  </a:cubicBezTo>
                  <a:cubicBezTo>
                    <a:pt x="388" y="191"/>
                    <a:pt x="361" y="295"/>
                    <a:pt x="279" y="342"/>
                  </a:cubicBezTo>
                  <a:close/>
                </a:path>
              </a:pathLst>
            </a:custGeom>
            <a:solidFill>
              <a:srgbClr val="146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pic>
          <p:nvPicPr>
            <p:cNvPr id="6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4100" y="1003301"/>
              <a:ext cx="18669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Freeform 9"/>
            <p:cNvSpPr>
              <a:spLocks/>
            </p:cNvSpPr>
            <p:nvPr/>
          </p:nvSpPr>
          <p:spPr bwMode="auto">
            <a:xfrm>
              <a:off x="4870450" y="2159001"/>
              <a:ext cx="1314450" cy="984250"/>
            </a:xfrm>
            <a:custGeom>
              <a:avLst/>
              <a:gdLst>
                <a:gd name="T0" fmla="*/ 0 w 828"/>
                <a:gd name="T1" fmla="*/ 0 h 620"/>
                <a:gd name="T2" fmla="*/ 0 w 828"/>
                <a:gd name="T3" fmla="*/ 284 h 620"/>
                <a:gd name="T4" fmla="*/ 583 w 828"/>
                <a:gd name="T5" fmla="*/ 620 h 620"/>
                <a:gd name="T6" fmla="*/ 828 w 828"/>
                <a:gd name="T7" fmla="*/ 478 h 620"/>
                <a:gd name="T8" fmla="*/ 0 w 828"/>
                <a:gd name="T9" fmla="*/ 0 h 620"/>
              </a:gdLst>
              <a:ahLst/>
              <a:cxnLst>
                <a:cxn ang="0">
                  <a:pos x="T0" y="T1"/>
                </a:cxn>
                <a:cxn ang="0">
                  <a:pos x="T2" y="T3"/>
                </a:cxn>
                <a:cxn ang="0">
                  <a:pos x="T4" y="T5"/>
                </a:cxn>
                <a:cxn ang="0">
                  <a:pos x="T6" y="T7"/>
                </a:cxn>
                <a:cxn ang="0">
                  <a:pos x="T8" y="T9"/>
                </a:cxn>
              </a:cxnLst>
              <a:rect l="0" t="0" r="r" b="b"/>
              <a:pathLst>
                <a:path w="828" h="620">
                  <a:moveTo>
                    <a:pt x="0" y="0"/>
                  </a:moveTo>
                  <a:lnTo>
                    <a:pt x="0" y="284"/>
                  </a:lnTo>
                  <a:lnTo>
                    <a:pt x="583" y="620"/>
                  </a:lnTo>
                  <a:lnTo>
                    <a:pt x="828" y="478"/>
                  </a:lnTo>
                  <a:lnTo>
                    <a:pt x="0" y="0"/>
                  </a:lnTo>
                  <a:close/>
                </a:path>
              </a:pathLst>
            </a:custGeom>
            <a:solidFill>
              <a:srgbClr val="0294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66" name="Freeform 10"/>
            <p:cNvSpPr>
              <a:spLocks/>
            </p:cNvSpPr>
            <p:nvPr/>
          </p:nvSpPr>
          <p:spPr bwMode="auto">
            <a:xfrm>
              <a:off x="5018088" y="2293938"/>
              <a:ext cx="823913" cy="823913"/>
            </a:xfrm>
            <a:custGeom>
              <a:avLst/>
              <a:gdLst>
                <a:gd name="T0" fmla="*/ 110 w 389"/>
                <a:gd name="T1" fmla="*/ 342 h 389"/>
                <a:gd name="T2" fmla="*/ 47 w 389"/>
                <a:gd name="T3" fmla="*/ 110 h 389"/>
                <a:gd name="T4" fmla="*/ 280 w 389"/>
                <a:gd name="T5" fmla="*/ 47 h 389"/>
                <a:gd name="T6" fmla="*/ 342 w 389"/>
                <a:gd name="T7" fmla="*/ 280 h 389"/>
                <a:gd name="T8" fmla="*/ 110 w 389"/>
                <a:gd name="T9" fmla="*/ 342 h 389"/>
              </a:gdLst>
              <a:ahLst/>
              <a:cxnLst>
                <a:cxn ang="0">
                  <a:pos x="T0" y="T1"/>
                </a:cxn>
                <a:cxn ang="0">
                  <a:pos x="T2" y="T3"/>
                </a:cxn>
                <a:cxn ang="0">
                  <a:pos x="T4" y="T5"/>
                </a:cxn>
                <a:cxn ang="0">
                  <a:pos x="T6" y="T7"/>
                </a:cxn>
                <a:cxn ang="0">
                  <a:pos x="T8" y="T9"/>
                </a:cxn>
              </a:cxnLst>
              <a:rect l="0" t="0" r="r" b="b"/>
              <a:pathLst>
                <a:path w="389" h="389">
                  <a:moveTo>
                    <a:pt x="110" y="342"/>
                  </a:moveTo>
                  <a:cubicBezTo>
                    <a:pt x="28" y="295"/>
                    <a:pt x="0" y="191"/>
                    <a:pt x="47" y="110"/>
                  </a:cubicBezTo>
                  <a:cubicBezTo>
                    <a:pt x="94" y="28"/>
                    <a:pt x="198" y="0"/>
                    <a:pt x="280" y="47"/>
                  </a:cubicBezTo>
                  <a:cubicBezTo>
                    <a:pt x="361" y="94"/>
                    <a:pt x="389" y="198"/>
                    <a:pt x="342" y="280"/>
                  </a:cubicBezTo>
                  <a:cubicBezTo>
                    <a:pt x="295" y="361"/>
                    <a:pt x="191" y="389"/>
                    <a:pt x="110" y="342"/>
                  </a:cubicBezTo>
                  <a:close/>
                </a:path>
              </a:pathLst>
            </a:custGeom>
            <a:solidFill>
              <a:srgbClr val="0294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pic>
          <p:nvPicPr>
            <p:cNvPr id="6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6588" y="2705101"/>
              <a:ext cx="1866900"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Freeform 12"/>
            <p:cNvSpPr>
              <a:spLocks/>
            </p:cNvSpPr>
            <p:nvPr/>
          </p:nvSpPr>
          <p:spPr bwMode="auto">
            <a:xfrm>
              <a:off x="3371850" y="3022601"/>
              <a:ext cx="390525" cy="1519238"/>
            </a:xfrm>
            <a:custGeom>
              <a:avLst/>
              <a:gdLst>
                <a:gd name="T0" fmla="*/ 0 w 246"/>
                <a:gd name="T1" fmla="*/ 957 h 957"/>
                <a:gd name="T2" fmla="*/ 246 w 246"/>
                <a:gd name="T3" fmla="*/ 816 h 957"/>
                <a:gd name="T4" fmla="*/ 246 w 246"/>
                <a:gd name="T5" fmla="*/ 143 h 957"/>
                <a:gd name="T6" fmla="*/ 0 w 246"/>
                <a:gd name="T7" fmla="*/ 0 h 957"/>
                <a:gd name="T8" fmla="*/ 0 w 246"/>
                <a:gd name="T9" fmla="*/ 957 h 957"/>
              </a:gdLst>
              <a:ahLst/>
              <a:cxnLst>
                <a:cxn ang="0">
                  <a:pos x="T0" y="T1"/>
                </a:cxn>
                <a:cxn ang="0">
                  <a:pos x="T2" y="T3"/>
                </a:cxn>
                <a:cxn ang="0">
                  <a:pos x="T4" y="T5"/>
                </a:cxn>
                <a:cxn ang="0">
                  <a:pos x="T6" y="T7"/>
                </a:cxn>
                <a:cxn ang="0">
                  <a:pos x="T8" y="T9"/>
                </a:cxn>
              </a:cxnLst>
              <a:rect l="0" t="0" r="r" b="b"/>
              <a:pathLst>
                <a:path w="246" h="957">
                  <a:moveTo>
                    <a:pt x="0" y="957"/>
                  </a:moveTo>
                  <a:lnTo>
                    <a:pt x="246" y="816"/>
                  </a:lnTo>
                  <a:lnTo>
                    <a:pt x="246" y="143"/>
                  </a:lnTo>
                  <a:lnTo>
                    <a:pt x="0" y="0"/>
                  </a:lnTo>
                  <a:lnTo>
                    <a:pt x="0" y="957"/>
                  </a:lnTo>
                  <a:close/>
                </a:path>
              </a:pathLst>
            </a:custGeom>
            <a:solidFill>
              <a:srgbClr val="8DC6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69" name="Oval 13"/>
            <p:cNvSpPr>
              <a:spLocks noChangeArrowheads="1"/>
            </p:cNvSpPr>
            <p:nvPr/>
          </p:nvSpPr>
          <p:spPr bwMode="auto">
            <a:xfrm>
              <a:off x="3206750" y="3424238"/>
              <a:ext cx="720725" cy="719138"/>
            </a:xfrm>
            <a:prstGeom prst="ellipse">
              <a:avLst/>
            </a:prstGeom>
            <a:solidFill>
              <a:srgbClr val="8DC6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70" name="Freeform 14"/>
            <p:cNvSpPr>
              <a:spLocks/>
            </p:cNvSpPr>
            <p:nvPr/>
          </p:nvSpPr>
          <p:spPr bwMode="auto">
            <a:xfrm>
              <a:off x="5856288" y="2714626"/>
              <a:ext cx="1849438" cy="2136775"/>
            </a:xfrm>
            <a:custGeom>
              <a:avLst/>
              <a:gdLst>
                <a:gd name="T0" fmla="*/ 1165 w 1165"/>
                <a:gd name="T1" fmla="*/ 1010 h 1346"/>
                <a:gd name="T2" fmla="*/ 583 w 1165"/>
                <a:gd name="T3" fmla="*/ 1346 h 1346"/>
                <a:gd name="T4" fmla="*/ 0 w 1165"/>
                <a:gd name="T5" fmla="*/ 1010 h 1346"/>
                <a:gd name="T6" fmla="*/ 0 w 1165"/>
                <a:gd name="T7" fmla="*/ 337 h 1346"/>
                <a:gd name="T8" fmla="*/ 583 w 1165"/>
                <a:gd name="T9" fmla="*/ 0 h 1346"/>
                <a:gd name="T10" fmla="*/ 1165 w 1165"/>
                <a:gd name="T11" fmla="*/ 337 h 1346"/>
                <a:gd name="T12" fmla="*/ 1165 w 1165"/>
                <a:gd name="T13" fmla="*/ 1010 h 1346"/>
              </a:gdLst>
              <a:ahLst/>
              <a:cxnLst>
                <a:cxn ang="0">
                  <a:pos x="T0" y="T1"/>
                </a:cxn>
                <a:cxn ang="0">
                  <a:pos x="T2" y="T3"/>
                </a:cxn>
                <a:cxn ang="0">
                  <a:pos x="T4" y="T5"/>
                </a:cxn>
                <a:cxn ang="0">
                  <a:pos x="T6" y="T7"/>
                </a:cxn>
                <a:cxn ang="0">
                  <a:pos x="T8" y="T9"/>
                </a:cxn>
                <a:cxn ang="0">
                  <a:pos x="T10" y="T11"/>
                </a:cxn>
                <a:cxn ang="0">
                  <a:pos x="T12" y="T13"/>
                </a:cxn>
              </a:cxnLst>
              <a:rect l="0" t="0" r="r" b="b"/>
              <a:pathLst>
                <a:path w="1165" h="1346">
                  <a:moveTo>
                    <a:pt x="1165" y="1010"/>
                  </a:moveTo>
                  <a:lnTo>
                    <a:pt x="583" y="1346"/>
                  </a:lnTo>
                  <a:lnTo>
                    <a:pt x="0" y="1010"/>
                  </a:lnTo>
                  <a:lnTo>
                    <a:pt x="0" y="337"/>
                  </a:lnTo>
                  <a:lnTo>
                    <a:pt x="583" y="0"/>
                  </a:lnTo>
                  <a:lnTo>
                    <a:pt x="1165" y="337"/>
                  </a:lnTo>
                  <a:lnTo>
                    <a:pt x="1165" y="101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71" name="Freeform 15"/>
            <p:cNvSpPr>
              <a:spLocks/>
            </p:cNvSpPr>
            <p:nvPr/>
          </p:nvSpPr>
          <p:spPr bwMode="auto">
            <a:xfrm>
              <a:off x="5856288" y="3022601"/>
              <a:ext cx="390525" cy="1519238"/>
            </a:xfrm>
            <a:custGeom>
              <a:avLst/>
              <a:gdLst>
                <a:gd name="T0" fmla="*/ 246 w 246"/>
                <a:gd name="T1" fmla="*/ 0 h 957"/>
                <a:gd name="T2" fmla="*/ 0 w 246"/>
                <a:gd name="T3" fmla="*/ 143 h 957"/>
                <a:gd name="T4" fmla="*/ 0 w 246"/>
                <a:gd name="T5" fmla="*/ 816 h 957"/>
                <a:gd name="T6" fmla="*/ 246 w 246"/>
                <a:gd name="T7" fmla="*/ 957 h 957"/>
                <a:gd name="T8" fmla="*/ 246 w 246"/>
                <a:gd name="T9" fmla="*/ 0 h 957"/>
              </a:gdLst>
              <a:ahLst/>
              <a:cxnLst>
                <a:cxn ang="0">
                  <a:pos x="T0" y="T1"/>
                </a:cxn>
                <a:cxn ang="0">
                  <a:pos x="T2" y="T3"/>
                </a:cxn>
                <a:cxn ang="0">
                  <a:pos x="T4" y="T5"/>
                </a:cxn>
                <a:cxn ang="0">
                  <a:pos x="T6" y="T7"/>
                </a:cxn>
                <a:cxn ang="0">
                  <a:pos x="T8" y="T9"/>
                </a:cxn>
              </a:cxnLst>
              <a:rect l="0" t="0" r="r" b="b"/>
              <a:pathLst>
                <a:path w="246" h="957">
                  <a:moveTo>
                    <a:pt x="246" y="0"/>
                  </a:moveTo>
                  <a:lnTo>
                    <a:pt x="0" y="143"/>
                  </a:lnTo>
                  <a:lnTo>
                    <a:pt x="0" y="816"/>
                  </a:lnTo>
                  <a:lnTo>
                    <a:pt x="246" y="957"/>
                  </a:lnTo>
                  <a:lnTo>
                    <a:pt x="246" y="0"/>
                  </a:lnTo>
                  <a:close/>
                </a:path>
              </a:pathLst>
            </a:custGeom>
            <a:solidFill>
              <a:srgbClr val="278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72" name="Oval 16"/>
            <p:cNvSpPr>
              <a:spLocks noChangeArrowheads="1"/>
            </p:cNvSpPr>
            <p:nvPr/>
          </p:nvSpPr>
          <p:spPr bwMode="auto">
            <a:xfrm>
              <a:off x="5691188" y="3424238"/>
              <a:ext cx="720725" cy="719138"/>
            </a:xfrm>
            <a:prstGeom prst="ellipse">
              <a:avLst/>
            </a:prstGeom>
            <a:solidFill>
              <a:srgbClr val="278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pic>
          <p:nvPicPr>
            <p:cNvPr id="73"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0838" y="4410076"/>
              <a:ext cx="1866900"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Freeform 18"/>
            <p:cNvSpPr>
              <a:spLocks/>
            </p:cNvSpPr>
            <p:nvPr/>
          </p:nvSpPr>
          <p:spPr bwMode="auto">
            <a:xfrm>
              <a:off x="3432175" y="4422776"/>
              <a:ext cx="1317625" cy="985838"/>
            </a:xfrm>
            <a:custGeom>
              <a:avLst/>
              <a:gdLst>
                <a:gd name="T0" fmla="*/ 0 w 830"/>
                <a:gd name="T1" fmla="*/ 142 h 621"/>
                <a:gd name="T2" fmla="*/ 830 w 830"/>
                <a:gd name="T3" fmla="*/ 621 h 621"/>
                <a:gd name="T4" fmla="*/ 830 w 830"/>
                <a:gd name="T5" fmla="*/ 336 h 621"/>
                <a:gd name="T6" fmla="*/ 247 w 830"/>
                <a:gd name="T7" fmla="*/ 0 h 621"/>
                <a:gd name="T8" fmla="*/ 0 w 830"/>
                <a:gd name="T9" fmla="*/ 142 h 621"/>
              </a:gdLst>
              <a:ahLst/>
              <a:cxnLst>
                <a:cxn ang="0">
                  <a:pos x="T0" y="T1"/>
                </a:cxn>
                <a:cxn ang="0">
                  <a:pos x="T2" y="T3"/>
                </a:cxn>
                <a:cxn ang="0">
                  <a:pos x="T4" y="T5"/>
                </a:cxn>
                <a:cxn ang="0">
                  <a:pos x="T6" y="T7"/>
                </a:cxn>
                <a:cxn ang="0">
                  <a:pos x="T8" y="T9"/>
                </a:cxn>
              </a:cxnLst>
              <a:rect l="0" t="0" r="r" b="b"/>
              <a:pathLst>
                <a:path w="830" h="621">
                  <a:moveTo>
                    <a:pt x="0" y="142"/>
                  </a:moveTo>
                  <a:lnTo>
                    <a:pt x="830" y="621"/>
                  </a:lnTo>
                  <a:lnTo>
                    <a:pt x="830" y="336"/>
                  </a:lnTo>
                  <a:lnTo>
                    <a:pt x="247" y="0"/>
                  </a:lnTo>
                  <a:lnTo>
                    <a:pt x="0" y="142"/>
                  </a:lnTo>
                  <a:close/>
                </a:path>
              </a:pathLst>
            </a:custGeom>
            <a:solidFill>
              <a:srgbClr val="3C88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75" name="Freeform 19"/>
            <p:cNvSpPr>
              <a:spLocks/>
            </p:cNvSpPr>
            <p:nvPr/>
          </p:nvSpPr>
          <p:spPr bwMode="auto">
            <a:xfrm>
              <a:off x="3778250" y="4446588"/>
              <a:ext cx="820738" cy="823913"/>
            </a:xfrm>
            <a:custGeom>
              <a:avLst/>
              <a:gdLst>
                <a:gd name="T0" fmla="*/ 279 w 388"/>
                <a:gd name="T1" fmla="*/ 47 h 389"/>
                <a:gd name="T2" fmla="*/ 341 w 388"/>
                <a:gd name="T3" fmla="*/ 280 h 389"/>
                <a:gd name="T4" fmla="*/ 109 w 388"/>
                <a:gd name="T5" fmla="*/ 342 h 389"/>
                <a:gd name="T6" fmla="*/ 47 w 388"/>
                <a:gd name="T7" fmla="*/ 110 h 389"/>
                <a:gd name="T8" fmla="*/ 279 w 388"/>
                <a:gd name="T9" fmla="*/ 47 h 389"/>
              </a:gdLst>
              <a:ahLst/>
              <a:cxnLst>
                <a:cxn ang="0">
                  <a:pos x="T0" y="T1"/>
                </a:cxn>
                <a:cxn ang="0">
                  <a:pos x="T2" y="T3"/>
                </a:cxn>
                <a:cxn ang="0">
                  <a:pos x="T4" y="T5"/>
                </a:cxn>
                <a:cxn ang="0">
                  <a:pos x="T6" y="T7"/>
                </a:cxn>
                <a:cxn ang="0">
                  <a:pos x="T8" y="T9"/>
                </a:cxn>
              </a:cxnLst>
              <a:rect l="0" t="0" r="r" b="b"/>
              <a:pathLst>
                <a:path w="388" h="389">
                  <a:moveTo>
                    <a:pt x="279" y="47"/>
                  </a:moveTo>
                  <a:cubicBezTo>
                    <a:pt x="361" y="94"/>
                    <a:pt x="388" y="199"/>
                    <a:pt x="341" y="280"/>
                  </a:cubicBezTo>
                  <a:cubicBezTo>
                    <a:pt x="294" y="361"/>
                    <a:pt x="190" y="389"/>
                    <a:pt x="109" y="342"/>
                  </a:cubicBezTo>
                  <a:cubicBezTo>
                    <a:pt x="27" y="295"/>
                    <a:pt x="0" y="191"/>
                    <a:pt x="47" y="110"/>
                  </a:cubicBezTo>
                  <a:cubicBezTo>
                    <a:pt x="94" y="28"/>
                    <a:pt x="198" y="0"/>
                    <a:pt x="279" y="47"/>
                  </a:cubicBezTo>
                  <a:close/>
                </a:path>
              </a:pathLst>
            </a:custGeom>
            <a:solidFill>
              <a:srgbClr val="3C88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pic>
          <p:nvPicPr>
            <p:cNvPr id="76" name="Picture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4100" y="4410076"/>
              <a:ext cx="1866900"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Freeform 21"/>
            <p:cNvSpPr>
              <a:spLocks/>
            </p:cNvSpPr>
            <p:nvPr/>
          </p:nvSpPr>
          <p:spPr bwMode="auto">
            <a:xfrm>
              <a:off x="4870450" y="4422776"/>
              <a:ext cx="1314450" cy="985838"/>
            </a:xfrm>
            <a:custGeom>
              <a:avLst/>
              <a:gdLst>
                <a:gd name="T0" fmla="*/ 828 w 828"/>
                <a:gd name="T1" fmla="*/ 142 h 621"/>
                <a:gd name="T2" fmla="*/ 583 w 828"/>
                <a:gd name="T3" fmla="*/ 0 h 621"/>
                <a:gd name="T4" fmla="*/ 0 w 828"/>
                <a:gd name="T5" fmla="*/ 336 h 621"/>
                <a:gd name="T6" fmla="*/ 0 w 828"/>
                <a:gd name="T7" fmla="*/ 621 h 621"/>
                <a:gd name="T8" fmla="*/ 828 w 828"/>
                <a:gd name="T9" fmla="*/ 142 h 621"/>
              </a:gdLst>
              <a:ahLst/>
              <a:cxnLst>
                <a:cxn ang="0">
                  <a:pos x="T0" y="T1"/>
                </a:cxn>
                <a:cxn ang="0">
                  <a:pos x="T2" y="T3"/>
                </a:cxn>
                <a:cxn ang="0">
                  <a:pos x="T4" y="T5"/>
                </a:cxn>
                <a:cxn ang="0">
                  <a:pos x="T6" y="T7"/>
                </a:cxn>
                <a:cxn ang="0">
                  <a:pos x="T8" y="T9"/>
                </a:cxn>
              </a:cxnLst>
              <a:rect l="0" t="0" r="r" b="b"/>
              <a:pathLst>
                <a:path w="828" h="621">
                  <a:moveTo>
                    <a:pt x="828" y="142"/>
                  </a:moveTo>
                  <a:lnTo>
                    <a:pt x="583" y="0"/>
                  </a:lnTo>
                  <a:lnTo>
                    <a:pt x="0" y="336"/>
                  </a:lnTo>
                  <a:lnTo>
                    <a:pt x="0" y="621"/>
                  </a:lnTo>
                  <a:lnTo>
                    <a:pt x="828" y="142"/>
                  </a:lnTo>
                  <a:close/>
                </a:path>
              </a:pathLst>
            </a:custGeom>
            <a:solidFill>
              <a:srgbClr val="43BA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78" name="Freeform 22"/>
            <p:cNvSpPr>
              <a:spLocks/>
            </p:cNvSpPr>
            <p:nvPr/>
          </p:nvSpPr>
          <p:spPr bwMode="auto">
            <a:xfrm>
              <a:off x="5018088" y="4446588"/>
              <a:ext cx="823913" cy="823914"/>
            </a:xfrm>
            <a:custGeom>
              <a:avLst/>
              <a:gdLst>
                <a:gd name="T0" fmla="*/ 110 w 389"/>
                <a:gd name="T1" fmla="*/ 47 h 389"/>
                <a:gd name="T2" fmla="*/ 342 w 389"/>
                <a:gd name="T3" fmla="*/ 110 h 389"/>
                <a:gd name="T4" fmla="*/ 280 w 389"/>
                <a:gd name="T5" fmla="*/ 342 h 389"/>
                <a:gd name="T6" fmla="*/ 47 w 389"/>
                <a:gd name="T7" fmla="*/ 280 h 389"/>
                <a:gd name="T8" fmla="*/ 110 w 389"/>
                <a:gd name="T9" fmla="*/ 47 h 389"/>
              </a:gdLst>
              <a:ahLst/>
              <a:cxnLst>
                <a:cxn ang="0">
                  <a:pos x="T0" y="T1"/>
                </a:cxn>
                <a:cxn ang="0">
                  <a:pos x="T2" y="T3"/>
                </a:cxn>
                <a:cxn ang="0">
                  <a:pos x="T4" y="T5"/>
                </a:cxn>
                <a:cxn ang="0">
                  <a:pos x="T6" y="T7"/>
                </a:cxn>
                <a:cxn ang="0">
                  <a:pos x="T8" y="T9"/>
                </a:cxn>
              </a:cxnLst>
              <a:rect l="0" t="0" r="r" b="b"/>
              <a:pathLst>
                <a:path w="389" h="389">
                  <a:moveTo>
                    <a:pt x="110" y="47"/>
                  </a:moveTo>
                  <a:cubicBezTo>
                    <a:pt x="191" y="0"/>
                    <a:pt x="295" y="28"/>
                    <a:pt x="342" y="110"/>
                  </a:cubicBezTo>
                  <a:cubicBezTo>
                    <a:pt x="389" y="191"/>
                    <a:pt x="361" y="295"/>
                    <a:pt x="280" y="342"/>
                  </a:cubicBezTo>
                  <a:cubicBezTo>
                    <a:pt x="198" y="389"/>
                    <a:pt x="94" y="361"/>
                    <a:pt x="47" y="280"/>
                  </a:cubicBezTo>
                  <a:cubicBezTo>
                    <a:pt x="0" y="199"/>
                    <a:pt x="28" y="94"/>
                    <a:pt x="110" y="47"/>
                  </a:cubicBezTo>
                  <a:close/>
                </a:path>
              </a:pathLst>
            </a:custGeom>
            <a:solidFill>
              <a:srgbClr val="43BA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79" name="Rectangle 24"/>
            <p:cNvSpPr>
              <a:spLocks noChangeArrowheads="1"/>
            </p:cNvSpPr>
            <p:nvPr/>
          </p:nvSpPr>
          <p:spPr bwMode="auto">
            <a:xfrm>
              <a:off x="5322888" y="1905001"/>
              <a:ext cx="58" cy="344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008400"/>
              <a:endParaRPr lang="tr-TR" altLang="tr-TR" sz="1985" dirty="0">
                <a:latin typeface="+mn-lt"/>
                <a:cs typeface="Arial" panose="020B0604020202020204" pitchFamily="34" charset="0"/>
              </a:endParaRPr>
            </a:p>
          </p:txBody>
        </p:sp>
        <p:sp>
          <p:nvSpPr>
            <p:cNvPr id="80" name="Freeform 47"/>
            <p:cNvSpPr>
              <a:spLocks/>
            </p:cNvSpPr>
            <p:nvPr/>
          </p:nvSpPr>
          <p:spPr bwMode="auto">
            <a:xfrm>
              <a:off x="5303838" y="4832351"/>
              <a:ext cx="87313" cy="130175"/>
            </a:xfrm>
            <a:custGeom>
              <a:avLst/>
              <a:gdLst>
                <a:gd name="T0" fmla="*/ 34 w 41"/>
                <a:gd name="T1" fmla="*/ 1 h 62"/>
                <a:gd name="T2" fmla="*/ 2 w 41"/>
                <a:gd name="T3" fmla="*/ 28 h 62"/>
                <a:gd name="T4" fmla="*/ 0 w 41"/>
                <a:gd name="T5" fmla="*/ 31 h 62"/>
                <a:gd name="T6" fmla="*/ 2 w 41"/>
                <a:gd name="T7" fmla="*/ 34 h 62"/>
                <a:gd name="T8" fmla="*/ 34 w 41"/>
                <a:gd name="T9" fmla="*/ 60 h 62"/>
                <a:gd name="T10" fmla="*/ 40 w 41"/>
                <a:gd name="T11" fmla="*/ 60 h 62"/>
                <a:gd name="T12" fmla="*/ 39 w 41"/>
                <a:gd name="T13" fmla="*/ 54 h 62"/>
                <a:gd name="T14" fmla="*/ 11 w 41"/>
                <a:gd name="T15" fmla="*/ 31 h 62"/>
                <a:gd name="T16" fmla="*/ 39 w 41"/>
                <a:gd name="T17" fmla="*/ 8 h 62"/>
                <a:gd name="T18" fmla="*/ 40 w 41"/>
                <a:gd name="T19" fmla="*/ 2 h 62"/>
                <a:gd name="T20" fmla="*/ 34 w 41"/>
                <a:gd name="T21"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62">
                  <a:moveTo>
                    <a:pt x="34" y="1"/>
                  </a:moveTo>
                  <a:cubicBezTo>
                    <a:pt x="2" y="28"/>
                    <a:pt x="2" y="28"/>
                    <a:pt x="2" y="28"/>
                  </a:cubicBezTo>
                  <a:cubicBezTo>
                    <a:pt x="1" y="29"/>
                    <a:pt x="0" y="30"/>
                    <a:pt x="0" y="31"/>
                  </a:cubicBezTo>
                  <a:cubicBezTo>
                    <a:pt x="0" y="32"/>
                    <a:pt x="1" y="33"/>
                    <a:pt x="2" y="34"/>
                  </a:cubicBezTo>
                  <a:cubicBezTo>
                    <a:pt x="34" y="60"/>
                    <a:pt x="34" y="60"/>
                    <a:pt x="34" y="60"/>
                  </a:cubicBezTo>
                  <a:cubicBezTo>
                    <a:pt x="36" y="62"/>
                    <a:pt x="38" y="61"/>
                    <a:pt x="40" y="60"/>
                  </a:cubicBezTo>
                  <a:cubicBezTo>
                    <a:pt x="41" y="58"/>
                    <a:pt x="41" y="56"/>
                    <a:pt x="39" y="54"/>
                  </a:cubicBezTo>
                  <a:cubicBezTo>
                    <a:pt x="11" y="31"/>
                    <a:pt x="11" y="31"/>
                    <a:pt x="11" y="31"/>
                  </a:cubicBezTo>
                  <a:cubicBezTo>
                    <a:pt x="39" y="8"/>
                    <a:pt x="39" y="8"/>
                    <a:pt x="39" y="8"/>
                  </a:cubicBezTo>
                  <a:cubicBezTo>
                    <a:pt x="41" y="6"/>
                    <a:pt x="41" y="4"/>
                    <a:pt x="40" y="2"/>
                  </a:cubicBezTo>
                  <a:cubicBezTo>
                    <a:pt x="38" y="0"/>
                    <a:pt x="36" y="0"/>
                    <a:pt x="3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81" name="Freeform 48"/>
            <p:cNvSpPr>
              <a:spLocks/>
            </p:cNvSpPr>
            <p:nvPr/>
          </p:nvSpPr>
          <p:spPr bwMode="auto">
            <a:xfrm>
              <a:off x="5499100" y="4832351"/>
              <a:ext cx="87313" cy="130176"/>
            </a:xfrm>
            <a:custGeom>
              <a:avLst/>
              <a:gdLst>
                <a:gd name="T0" fmla="*/ 2 w 41"/>
                <a:gd name="T1" fmla="*/ 8 h 62"/>
                <a:gd name="T2" fmla="*/ 30 w 41"/>
                <a:gd name="T3" fmla="*/ 31 h 62"/>
                <a:gd name="T4" fmla="*/ 2 w 41"/>
                <a:gd name="T5" fmla="*/ 54 h 62"/>
                <a:gd name="T6" fmla="*/ 1 w 41"/>
                <a:gd name="T7" fmla="*/ 60 h 62"/>
                <a:gd name="T8" fmla="*/ 7 w 41"/>
                <a:gd name="T9" fmla="*/ 60 h 62"/>
                <a:gd name="T10" fmla="*/ 39 w 41"/>
                <a:gd name="T11" fmla="*/ 34 h 62"/>
                <a:gd name="T12" fmla="*/ 41 w 41"/>
                <a:gd name="T13" fmla="*/ 31 h 62"/>
                <a:gd name="T14" fmla="*/ 39 w 41"/>
                <a:gd name="T15" fmla="*/ 28 h 62"/>
                <a:gd name="T16" fmla="*/ 7 w 41"/>
                <a:gd name="T17" fmla="*/ 1 h 62"/>
                <a:gd name="T18" fmla="*/ 1 w 41"/>
                <a:gd name="T19" fmla="*/ 2 h 62"/>
                <a:gd name="T20" fmla="*/ 2 w 41"/>
                <a:gd name="T21" fmla="*/ 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62">
                  <a:moveTo>
                    <a:pt x="2" y="8"/>
                  </a:moveTo>
                  <a:cubicBezTo>
                    <a:pt x="30" y="31"/>
                    <a:pt x="30" y="31"/>
                    <a:pt x="30" y="31"/>
                  </a:cubicBezTo>
                  <a:cubicBezTo>
                    <a:pt x="2" y="54"/>
                    <a:pt x="2" y="54"/>
                    <a:pt x="2" y="54"/>
                  </a:cubicBezTo>
                  <a:cubicBezTo>
                    <a:pt x="0" y="56"/>
                    <a:pt x="0" y="58"/>
                    <a:pt x="1" y="60"/>
                  </a:cubicBezTo>
                  <a:cubicBezTo>
                    <a:pt x="3" y="61"/>
                    <a:pt x="5" y="62"/>
                    <a:pt x="7" y="60"/>
                  </a:cubicBezTo>
                  <a:cubicBezTo>
                    <a:pt x="39" y="34"/>
                    <a:pt x="39" y="34"/>
                    <a:pt x="39" y="34"/>
                  </a:cubicBezTo>
                  <a:cubicBezTo>
                    <a:pt x="40" y="33"/>
                    <a:pt x="41" y="32"/>
                    <a:pt x="41" y="31"/>
                  </a:cubicBezTo>
                  <a:cubicBezTo>
                    <a:pt x="41" y="30"/>
                    <a:pt x="40" y="29"/>
                    <a:pt x="39" y="28"/>
                  </a:cubicBezTo>
                  <a:cubicBezTo>
                    <a:pt x="7" y="1"/>
                    <a:pt x="7" y="1"/>
                    <a:pt x="7" y="1"/>
                  </a:cubicBezTo>
                  <a:cubicBezTo>
                    <a:pt x="5" y="0"/>
                    <a:pt x="3" y="0"/>
                    <a:pt x="1" y="2"/>
                  </a:cubicBezTo>
                  <a:cubicBezTo>
                    <a:pt x="0" y="4"/>
                    <a:pt x="0" y="6"/>
                    <a:pt x="2"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82" name="Freeform 49"/>
            <p:cNvSpPr>
              <a:spLocks/>
            </p:cNvSpPr>
            <p:nvPr/>
          </p:nvSpPr>
          <p:spPr bwMode="auto">
            <a:xfrm>
              <a:off x="5422900" y="4803776"/>
              <a:ext cx="52388" cy="187325"/>
            </a:xfrm>
            <a:custGeom>
              <a:avLst/>
              <a:gdLst>
                <a:gd name="T0" fmla="*/ 17 w 25"/>
                <a:gd name="T1" fmla="*/ 4 h 88"/>
                <a:gd name="T2" fmla="*/ 0 w 25"/>
                <a:gd name="T3" fmla="*/ 82 h 88"/>
                <a:gd name="T4" fmla="*/ 3 w 25"/>
                <a:gd name="T5" fmla="*/ 87 h 88"/>
                <a:gd name="T6" fmla="*/ 8 w 25"/>
                <a:gd name="T7" fmla="*/ 84 h 88"/>
                <a:gd name="T8" fmla="*/ 25 w 25"/>
                <a:gd name="T9" fmla="*/ 5 h 88"/>
                <a:gd name="T10" fmla="*/ 22 w 25"/>
                <a:gd name="T11" fmla="*/ 1 h 88"/>
                <a:gd name="T12" fmla="*/ 17 w 25"/>
                <a:gd name="T13" fmla="*/ 4 h 88"/>
              </a:gdLst>
              <a:ahLst/>
              <a:cxnLst>
                <a:cxn ang="0">
                  <a:pos x="T0" y="T1"/>
                </a:cxn>
                <a:cxn ang="0">
                  <a:pos x="T2" y="T3"/>
                </a:cxn>
                <a:cxn ang="0">
                  <a:pos x="T4" y="T5"/>
                </a:cxn>
                <a:cxn ang="0">
                  <a:pos x="T6" y="T7"/>
                </a:cxn>
                <a:cxn ang="0">
                  <a:pos x="T8" y="T9"/>
                </a:cxn>
                <a:cxn ang="0">
                  <a:pos x="T10" y="T11"/>
                </a:cxn>
                <a:cxn ang="0">
                  <a:pos x="T12" y="T13"/>
                </a:cxn>
              </a:cxnLst>
              <a:rect l="0" t="0" r="r" b="b"/>
              <a:pathLst>
                <a:path w="25" h="88">
                  <a:moveTo>
                    <a:pt x="17" y="4"/>
                  </a:moveTo>
                  <a:cubicBezTo>
                    <a:pt x="0" y="82"/>
                    <a:pt x="0" y="82"/>
                    <a:pt x="0" y="82"/>
                  </a:cubicBezTo>
                  <a:cubicBezTo>
                    <a:pt x="0" y="84"/>
                    <a:pt x="1" y="87"/>
                    <a:pt x="3" y="87"/>
                  </a:cubicBezTo>
                  <a:cubicBezTo>
                    <a:pt x="5" y="88"/>
                    <a:pt x="7" y="86"/>
                    <a:pt x="8" y="84"/>
                  </a:cubicBezTo>
                  <a:cubicBezTo>
                    <a:pt x="25" y="5"/>
                    <a:pt x="25" y="5"/>
                    <a:pt x="25" y="5"/>
                  </a:cubicBezTo>
                  <a:cubicBezTo>
                    <a:pt x="25" y="3"/>
                    <a:pt x="24" y="1"/>
                    <a:pt x="22" y="1"/>
                  </a:cubicBezTo>
                  <a:cubicBezTo>
                    <a:pt x="19" y="0"/>
                    <a:pt x="17" y="2"/>
                    <a:pt x="17"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83" name="Freeform 50"/>
            <p:cNvSpPr>
              <a:spLocks/>
            </p:cNvSpPr>
            <p:nvPr/>
          </p:nvSpPr>
          <p:spPr bwMode="auto">
            <a:xfrm>
              <a:off x="5224463" y="4654551"/>
              <a:ext cx="441325" cy="393700"/>
            </a:xfrm>
            <a:custGeom>
              <a:avLst/>
              <a:gdLst>
                <a:gd name="T0" fmla="*/ 205 w 209"/>
                <a:gd name="T1" fmla="*/ 4 h 186"/>
                <a:gd name="T2" fmla="*/ 205 w 209"/>
                <a:gd name="T3" fmla="*/ 0 h 186"/>
                <a:gd name="T4" fmla="*/ 4 w 209"/>
                <a:gd name="T5" fmla="*/ 0 h 186"/>
                <a:gd name="T6" fmla="*/ 1 w 209"/>
                <a:gd name="T7" fmla="*/ 2 h 186"/>
                <a:gd name="T8" fmla="*/ 0 w 209"/>
                <a:gd name="T9" fmla="*/ 4 h 186"/>
                <a:gd name="T10" fmla="*/ 0 w 209"/>
                <a:gd name="T11" fmla="*/ 182 h 186"/>
                <a:gd name="T12" fmla="*/ 1 w 209"/>
                <a:gd name="T13" fmla="*/ 185 h 186"/>
                <a:gd name="T14" fmla="*/ 4 w 209"/>
                <a:gd name="T15" fmla="*/ 186 h 186"/>
                <a:gd name="T16" fmla="*/ 205 w 209"/>
                <a:gd name="T17" fmla="*/ 186 h 186"/>
                <a:gd name="T18" fmla="*/ 208 w 209"/>
                <a:gd name="T19" fmla="*/ 185 h 186"/>
                <a:gd name="T20" fmla="*/ 209 w 209"/>
                <a:gd name="T21" fmla="*/ 182 h 186"/>
                <a:gd name="T22" fmla="*/ 209 w 209"/>
                <a:gd name="T23" fmla="*/ 4 h 186"/>
                <a:gd name="T24" fmla="*/ 208 w 209"/>
                <a:gd name="T25" fmla="*/ 2 h 186"/>
                <a:gd name="T26" fmla="*/ 205 w 209"/>
                <a:gd name="T27" fmla="*/ 0 h 186"/>
                <a:gd name="T28" fmla="*/ 205 w 209"/>
                <a:gd name="T29" fmla="*/ 4 h 186"/>
                <a:gd name="T30" fmla="*/ 201 w 209"/>
                <a:gd name="T31" fmla="*/ 4 h 186"/>
                <a:gd name="T32" fmla="*/ 201 w 209"/>
                <a:gd name="T33" fmla="*/ 182 h 186"/>
                <a:gd name="T34" fmla="*/ 205 w 209"/>
                <a:gd name="T35" fmla="*/ 182 h 186"/>
                <a:gd name="T36" fmla="*/ 205 w 209"/>
                <a:gd name="T37" fmla="*/ 178 h 186"/>
                <a:gd name="T38" fmla="*/ 4 w 209"/>
                <a:gd name="T39" fmla="*/ 178 h 186"/>
                <a:gd name="T40" fmla="*/ 4 w 209"/>
                <a:gd name="T41" fmla="*/ 182 h 186"/>
                <a:gd name="T42" fmla="*/ 8 w 209"/>
                <a:gd name="T43" fmla="*/ 182 h 186"/>
                <a:gd name="T44" fmla="*/ 8 w 209"/>
                <a:gd name="T45" fmla="*/ 8 h 186"/>
                <a:gd name="T46" fmla="*/ 205 w 209"/>
                <a:gd name="T47" fmla="*/ 8 h 186"/>
                <a:gd name="T48" fmla="*/ 205 w 209"/>
                <a:gd name="T49" fmla="*/ 4 h 186"/>
                <a:gd name="T50" fmla="*/ 201 w 209"/>
                <a:gd name="T51" fmla="*/ 4 h 186"/>
                <a:gd name="T52" fmla="*/ 205 w 209"/>
                <a:gd name="T53" fmla="*/ 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9" h="186">
                  <a:moveTo>
                    <a:pt x="205" y="4"/>
                  </a:moveTo>
                  <a:cubicBezTo>
                    <a:pt x="205" y="0"/>
                    <a:pt x="205" y="0"/>
                    <a:pt x="205" y="0"/>
                  </a:cubicBezTo>
                  <a:cubicBezTo>
                    <a:pt x="4" y="0"/>
                    <a:pt x="4" y="0"/>
                    <a:pt x="4" y="0"/>
                  </a:cubicBezTo>
                  <a:cubicBezTo>
                    <a:pt x="3" y="0"/>
                    <a:pt x="2" y="1"/>
                    <a:pt x="1" y="2"/>
                  </a:cubicBezTo>
                  <a:cubicBezTo>
                    <a:pt x="0" y="2"/>
                    <a:pt x="0" y="3"/>
                    <a:pt x="0" y="4"/>
                  </a:cubicBezTo>
                  <a:cubicBezTo>
                    <a:pt x="0" y="182"/>
                    <a:pt x="0" y="182"/>
                    <a:pt x="0" y="182"/>
                  </a:cubicBezTo>
                  <a:cubicBezTo>
                    <a:pt x="0" y="183"/>
                    <a:pt x="0" y="184"/>
                    <a:pt x="1" y="185"/>
                  </a:cubicBezTo>
                  <a:cubicBezTo>
                    <a:pt x="2" y="186"/>
                    <a:pt x="3" y="186"/>
                    <a:pt x="4" y="186"/>
                  </a:cubicBezTo>
                  <a:cubicBezTo>
                    <a:pt x="117" y="186"/>
                    <a:pt x="147" y="186"/>
                    <a:pt x="205" y="186"/>
                  </a:cubicBezTo>
                  <a:cubicBezTo>
                    <a:pt x="206" y="186"/>
                    <a:pt x="207" y="186"/>
                    <a:pt x="208" y="185"/>
                  </a:cubicBezTo>
                  <a:cubicBezTo>
                    <a:pt x="209" y="184"/>
                    <a:pt x="209" y="183"/>
                    <a:pt x="209" y="182"/>
                  </a:cubicBezTo>
                  <a:cubicBezTo>
                    <a:pt x="209" y="4"/>
                    <a:pt x="209" y="4"/>
                    <a:pt x="209" y="4"/>
                  </a:cubicBezTo>
                  <a:cubicBezTo>
                    <a:pt x="209" y="3"/>
                    <a:pt x="209" y="2"/>
                    <a:pt x="208" y="2"/>
                  </a:cubicBezTo>
                  <a:cubicBezTo>
                    <a:pt x="207" y="1"/>
                    <a:pt x="206" y="0"/>
                    <a:pt x="205" y="0"/>
                  </a:cubicBezTo>
                  <a:cubicBezTo>
                    <a:pt x="205" y="4"/>
                    <a:pt x="205" y="4"/>
                    <a:pt x="205" y="4"/>
                  </a:cubicBezTo>
                  <a:cubicBezTo>
                    <a:pt x="201" y="4"/>
                    <a:pt x="201" y="4"/>
                    <a:pt x="201" y="4"/>
                  </a:cubicBezTo>
                  <a:cubicBezTo>
                    <a:pt x="201" y="182"/>
                    <a:pt x="201" y="182"/>
                    <a:pt x="201" y="182"/>
                  </a:cubicBezTo>
                  <a:cubicBezTo>
                    <a:pt x="205" y="182"/>
                    <a:pt x="205" y="182"/>
                    <a:pt x="205" y="182"/>
                  </a:cubicBezTo>
                  <a:cubicBezTo>
                    <a:pt x="205" y="178"/>
                    <a:pt x="205" y="178"/>
                    <a:pt x="205" y="178"/>
                  </a:cubicBezTo>
                  <a:cubicBezTo>
                    <a:pt x="147" y="178"/>
                    <a:pt x="117" y="178"/>
                    <a:pt x="4" y="178"/>
                  </a:cubicBezTo>
                  <a:cubicBezTo>
                    <a:pt x="4" y="182"/>
                    <a:pt x="4" y="182"/>
                    <a:pt x="4" y="182"/>
                  </a:cubicBezTo>
                  <a:cubicBezTo>
                    <a:pt x="8" y="182"/>
                    <a:pt x="8" y="182"/>
                    <a:pt x="8" y="182"/>
                  </a:cubicBezTo>
                  <a:cubicBezTo>
                    <a:pt x="8" y="8"/>
                    <a:pt x="8" y="8"/>
                    <a:pt x="8" y="8"/>
                  </a:cubicBezTo>
                  <a:cubicBezTo>
                    <a:pt x="205" y="8"/>
                    <a:pt x="205" y="8"/>
                    <a:pt x="205" y="8"/>
                  </a:cubicBezTo>
                  <a:cubicBezTo>
                    <a:pt x="205" y="4"/>
                    <a:pt x="205" y="4"/>
                    <a:pt x="205" y="4"/>
                  </a:cubicBezTo>
                  <a:cubicBezTo>
                    <a:pt x="201" y="4"/>
                    <a:pt x="201" y="4"/>
                    <a:pt x="201" y="4"/>
                  </a:cubicBezTo>
                  <a:lnTo>
                    <a:pt x="205"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84" name="Freeform 51"/>
            <p:cNvSpPr>
              <a:spLocks/>
            </p:cNvSpPr>
            <p:nvPr/>
          </p:nvSpPr>
          <p:spPr bwMode="auto">
            <a:xfrm>
              <a:off x="5224463" y="4740276"/>
              <a:ext cx="441325" cy="17463"/>
            </a:xfrm>
            <a:custGeom>
              <a:avLst/>
              <a:gdLst>
                <a:gd name="T0" fmla="*/ 205 w 209"/>
                <a:gd name="T1" fmla="*/ 0 h 8"/>
                <a:gd name="T2" fmla="*/ 4 w 209"/>
                <a:gd name="T3" fmla="*/ 0 h 8"/>
                <a:gd name="T4" fmla="*/ 0 w 209"/>
                <a:gd name="T5" fmla="*/ 4 h 8"/>
                <a:gd name="T6" fmla="*/ 4 w 209"/>
                <a:gd name="T7" fmla="*/ 8 h 8"/>
                <a:gd name="T8" fmla="*/ 205 w 209"/>
                <a:gd name="T9" fmla="*/ 8 h 8"/>
                <a:gd name="T10" fmla="*/ 209 w 209"/>
                <a:gd name="T11" fmla="*/ 4 h 8"/>
                <a:gd name="T12" fmla="*/ 205 w 20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09" h="8">
                  <a:moveTo>
                    <a:pt x="205" y="0"/>
                  </a:moveTo>
                  <a:cubicBezTo>
                    <a:pt x="4" y="0"/>
                    <a:pt x="4" y="0"/>
                    <a:pt x="4" y="0"/>
                  </a:cubicBezTo>
                  <a:cubicBezTo>
                    <a:pt x="2" y="0"/>
                    <a:pt x="0" y="1"/>
                    <a:pt x="0" y="4"/>
                  </a:cubicBezTo>
                  <a:cubicBezTo>
                    <a:pt x="0" y="6"/>
                    <a:pt x="2" y="8"/>
                    <a:pt x="4" y="8"/>
                  </a:cubicBezTo>
                  <a:cubicBezTo>
                    <a:pt x="205" y="8"/>
                    <a:pt x="205" y="8"/>
                    <a:pt x="205" y="8"/>
                  </a:cubicBezTo>
                  <a:cubicBezTo>
                    <a:pt x="207" y="8"/>
                    <a:pt x="209" y="6"/>
                    <a:pt x="209" y="4"/>
                  </a:cubicBezTo>
                  <a:cubicBezTo>
                    <a:pt x="209" y="1"/>
                    <a:pt x="207" y="0"/>
                    <a:pt x="20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85" name="Freeform 52"/>
            <p:cNvSpPr>
              <a:spLocks/>
            </p:cNvSpPr>
            <p:nvPr/>
          </p:nvSpPr>
          <p:spPr bwMode="auto">
            <a:xfrm>
              <a:off x="5588000" y="4692651"/>
              <a:ext cx="33338" cy="34925"/>
            </a:xfrm>
            <a:custGeom>
              <a:avLst/>
              <a:gdLst>
                <a:gd name="T0" fmla="*/ 8 w 16"/>
                <a:gd name="T1" fmla="*/ 4 h 17"/>
                <a:gd name="T2" fmla="*/ 8 w 16"/>
                <a:gd name="T3" fmla="*/ 0 h 17"/>
                <a:gd name="T4" fmla="*/ 0 w 16"/>
                <a:gd name="T5" fmla="*/ 8 h 17"/>
                <a:gd name="T6" fmla="*/ 8 w 16"/>
                <a:gd name="T7" fmla="*/ 17 h 17"/>
                <a:gd name="T8" fmla="*/ 16 w 16"/>
                <a:gd name="T9" fmla="*/ 8 h 17"/>
                <a:gd name="T10" fmla="*/ 8 w 16"/>
                <a:gd name="T11" fmla="*/ 0 h 17"/>
                <a:gd name="T12" fmla="*/ 8 w 16"/>
                <a:gd name="T13" fmla="*/ 4 h 17"/>
                <a:gd name="T14" fmla="*/ 8 w 16"/>
                <a:gd name="T15" fmla="*/ 8 h 17"/>
                <a:gd name="T16" fmla="*/ 8 w 16"/>
                <a:gd name="T17" fmla="*/ 8 h 17"/>
                <a:gd name="T18" fmla="*/ 8 w 16"/>
                <a:gd name="T19" fmla="*/ 9 h 17"/>
                <a:gd name="T20" fmla="*/ 8 w 16"/>
                <a:gd name="T21" fmla="*/ 8 h 17"/>
                <a:gd name="T22" fmla="*/ 8 w 16"/>
                <a:gd name="T23" fmla="*/ 8 h 17"/>
                <a:gd name="T24" fmla="*/ 8 w 16"/>
                <a:gd name="T25"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7">
                  <a:moveTo>
                    <a:pt x="8" y="4"/>
                  </a:moveTo>
                  <a:cubicBezTo>
                    <a:pt x="8" y="0"/>
                    <a:pt x="8" y="0"/>
                    <a:pt x="8" y="0"/>
                  </a:cubicBezTo>
                  <a:cubicBezTo>
                    <a:pt x="3" y="0"/>
                    <a:pt x="0" y="4"/>
                    <a:pt x="0" y="8"/>
                  </a:cubicBezTo>
                  <a:cubicBezTo>
                    <a:pt x="0" y="13"/>
                    <a:pt x="3" y="17"/>
                    <a:pt x="8" y="17"/>
                  </a:cubicBezTo>
                  <a:cubicBezTo>
                    <a:pt x="12" y="17"/>
                    <a:pt x="16" y="13"/>
                    <a:pt x="16" y="8"/>
                  </a:cubicBezTo>
                  <a:cubicBezTo>
                    <a:pt x="16" y="4"/>
                    <a:pt x="12" y="0"/>
                    <a:pt x="8" y="0"/>
                  </a:cubicBezTo>
                  <a:cubicBezTo>
                    <a:pt x="8" y="4"/>
                    <a:pt x="8" y="4"/>
                    <a:pt x="8" y="4"/>
                  </a:cubicBezTo>
                  <a:cubicBezTo>
                    <a:pt x="8" y="8"/>
                    <a:pt x="8" y="8"/>
                    <a:pt x="8" y="8"/>
                  </a:cubicBezTo>
                  <a:cubicBezTo>
                    <a:pt x="8" y="8"/>
                    <a:pt x="8" y="8"/>
                    <a:pt x="8" y="8"/>
                  </a:cubicBezTo>
                  <a:cubicBezTo>
                    <a:pt x="8" y="9"/>
                    <a:pt x="8" y="9"/>
                    <a:pt x="8" y="9"/>
                  </a:cubicBezTo>
                  <a:cubicBezTo>
                    <a:pt x="8" y="8"/>
                    <a:pt x="8" y="8"/>
                    <a:pt x="8" y="8"/>
                  </a:cubicBezTo>
                  <a:cubicBezTo>
                    <a:pt x="8" y="8"/>
                    <a:pt x="8" y="8"/>
                    <a:pt x="8" y="8"/>
                  </a:cubicBezTo>
                  <a:lnTo>
                    <a:pt x="8"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86" name="Freeform 53"/>
            <p:cNvSpPr>
              <a:spLocks/>
            </p:cNvSpPr>
            <p:nvPr/>
          </p:nvSpPr>
          <p:spPr bwMode="auto">
            <a:xfrm>
              <a:off x="5526088" y="4692651"/>
              <a:ext cx="34925" cy="34925"/>
            </a:xfrm>
            <a:custGeom>
              <a:avLst/>
              <a:gdLst>
                <a:gd name="T0" fmla="*/ 8 w 16"/>
                <a:gd name="T1" fmla="*/ 4 h 17"/>
                <a:gd name="T2" fmla="*/ 8 w 16"/>
                <a:gd name="T3" fmla="*/ 0 h 17"/>
                <a:gd name="T4" fmla="*/ 0 w 16"/>
                <a:gd name="T5" fmla="*/ 8 h 17"/>
                <a:gd name="T6" fmla="*/ 8 w 16"/>
                <a:gd name="T7" fmla="*/ 17 h 17"/>
                <a:gd name="T8" fmla="*/ 16 w 16"/>
                <a:gd name="T9" fmla="*/ 8 h 17"/>
                <a:gd name="T10" fmla="*/ 8 w 16"/>
                <a:gd name="T11" fmla="*/ 0 h 17"/>
                <a:gd name="T12" fmla="*/ 8 w 16"/>
                <a:gd name="T13" fmla="*/ 4 h 17"/>
                <a:gd name="T14" fmla="*/ 8 w 16"/>
                <a:gd name="T15" fmla="*/ 8 h 17"/>
                <a:gd name="T16" fmla="*/ 8 w 16"/>
                <a:gd name="T17" fmla="*/ 8 h 17"/>
                <a:gd name="T18" fmla="*/ 8 w 16"/>
                <a:gd name="T19" fmla="*/ 9 h 17"/>
                <a:gd name="T20" fmla="*/ 8 w 16"/>
                <a:gd name="T21" fmla="*/ 8 h 17"/>
                <a:gd name="T22" fmla="*/ 8 w 16"/>
                <a:gd name="T23" fmla="*/ 8 h 17"/>
                <a:gd name="T24" fmla="*/ 8 w 16"/>
                <a:gd name="T25"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7">
                  <a:moveTo>
                    <a:pt x="8" y="4"/>
                  </a:moveTo>
                  <a:cubicBezTo>
                    <a:pt x="8" y="0"/>
                    <a:pt x="8" y="0"/>
                    <a:pt x="8" y="0"/>
                  </a:cubicBezTo>
                  <a:cubicBezTo>
                    <a:pt x="3" y="0"/>
                    <a:pt x="0" y="4"/>
                    <a:pt x="0" y="8"/>
                  </a:cubicBezTo>
                  <a:cubicBezTo>
                    <a:pt x="0" y="13"/>
                    <a:pt x="3" y="17"/>
                    <a:pt x="8" y="17"/>
                  </a:cubicBezTo>
                  <a:cubicBezTo>
                    <a:pt x="13" y="17"/>
                    <a:pt x="16" y="13"/>
                    <a:pt x="16" y="8"/>
                  </a:cubicBezTo>
                  <a:cubicBezTo>
                    <a:pt x="16" y="4"/>
                    <a:pt x="13" y="0"/>
                    <a:pt x="8" y="0"/>
                  </a:cubicBezTo>
                  <a:cubicBezTo>
                    <a:pt x="8" y="4"/>
                    <a:pt x="8" y="4"/>
                    <a:pt x="8" y="4"/>
                  </a:cubicBezTo>
                  <a:cubicBezTo>
                    <a:pt x="8" y="8"/>
                    <a:pt x="8" y="8"/>
                    <a:pt x="8" y="8"/>
                  </a:cubicBezTo>
                  <a:cubicBezTo>
                    <a:pt x="8" y="8"/>
                    <a:pt x="8" y="8"/>
                    <a:pt x="8" y="8"/>
                  </a:cubicBezTo>
                  <a:cubicBezTo>
                    <a:pt x="8" y="9"/>
                    <a:pt x="8" y="9"/>
                    <a:pt x="8" y="9"/>
                  </a:cubicBezTo>
                  <a:cubicBezTo>
                    <a:pt x="8" y="8"/>
                    <a:pt x="8" y="8"/>
                    <a:pt x="8" y="8"/>
                  </a:cubicBezTo>
                  <a:cubicBezTo>
                    <a:pt x="8" y="8"/>
                    <a:pt x="8" y="8"/>
                    <a:pt x="8" y="8"/>
                  </a:cubicBezTo>
                  <a:lnTo>
                    <a:pt x="8"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87" name="Freeform 54"/>
            <p:cNvSpPr>
              <a:spLocks/>
            </p:cNvSpPr>
            <p:nvPr/>
          </p:nvSpPr>
          <p:spPr bwMode="auto">
            <a:xfrm>
              <a:off x="6040438" y="3770313"/>
              <a:ext cx="161925" cy="163513"/>
            </a:xfrm>
            <a:custGeom>
              <a:avLst/>
              <a:gdLst>
                <a:gd name="T0" fmla="*/ 38 w 76"/>
                <a:gd name="T1" fmla="*/ 4 h 77"/>
                <a:gd name="T2" fmla="*/ 38 w 76"/>
                <a:gd name="T3" fmla="*/ 8 h 77"/>
                <a:gd name="T4" fmla="*/ 59 w 76"/>
                <a:gd name="T5" fmla="*/ 17 h 77"/>
                <a:gd name="T6" fmla="*/ 68 w 76"/>
                <a:gd name="T7" fmla="*/ 38 h 77"/>
                <a:gd name="T8" fmla="*/ 59 w 76"/>
                <a:gd name="T9" fmla="*/ 60 h 77"/>
                <a:gd name="T10" fmla="*/ 38 w 76"/>
                <a:gd name="T11" fmla="*/ 69 h 77"/>
                <a:gd name="T12" fmla="*/ 17 w 76"/>
                <a:gd name="T13" fmla="*/ 60 h 77"/>
                <a:gd name="T14" fmla="*/ 8 w 76"/>
                <a:gd name="T15" fmla="*/ 38 h 77"/>
                <a:gd name="T16" fmla="*/ 17 w 76"/>
                <a:gd name="T17" fmla="*/ 17 h 77"/>
                <a:gd name="T18" fmla="*/ 38 w 76"/>
                <a:gd name="T19" fmla="*/ 8 h 77"/>
                <a:gd name="T20" fmla="*/ 38 w 76"/>
                <a:gd name="T21" fmla="*/ 4 h 77"/>
                <a:gd name="T22" fmla="*/ 38 w 76"/>
                <a:gd name="T23" fmla="*/ 0 h 77"/>
                <a:gd name="T24" fmla="*/ 0 w 76"/>
                <a:gd name="T25" fmla="*/ 38 h 77"/>
                <a:gd name="T26" fmla="*/ 38 w 76"/>
                <a:gd name="T27" fmla="*/ 77 h 77"/>
                <a:gd name="T28" fmla="*/ 76 w 76"/>
                <a:gd name="T29" fmla="*/ 38 h 77"/>
                <a:gd name="T30" fmla="*/ 38 w 76"/>
                <a:gd name="T31" fmla="*/ 0 h 77"/>
                <a:gd name="T32" fmla="*/ 38 w 76"/>
                <a:gd name="T33" fmla="*/ 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 h="77">
                  <a:moveTo>
                    <a:pt x="38" y="4"/>
                  </a:moveTo>
                  <a:cubicBezTo>
                    <a:pt x="38" y="8"/>
                    <a:pt x="38" y="8"/>
                    <a:pt x="38" y="8"/>
                  </a:cubicBezTo>
                  <a:cubicBezTo>
                    <a:pt x="46" y="8"/>
                    <a:pt x="54" y="12"/>
                    <a:pt x="59" y="17"/>
                  </a:cubicBezTo>
                  <a:cubicBezTo>
                    <a:pt x="65" y="23"/>
                    <a:pt x="68" y="30"/>
                    <a:pt x="68" y="38"/>
                  </a:cubicBezTo>
                  <a:cubicBezTo>
                    <a:pt x="68" y="47"/>
                    <a:pt x="65" y="54"/>
                    <a:pt x="59" y="60"/>
                  </a:cubicBezTo>
                  <a:cubicBezTo>
                    <a:pt x="54" y="65"/>
                    <a:pt x="46" y="69"/>
                    <a:pt x="38" y="69"/>
                  </a:cubicBezTo>
                  <a:cubicBezTo>
                    <a:pt x="30" y="69"/>
                    <a:pt x="22" y="65"/>
                    <a:pt x="17" y="60"/>
                  </a:cubicBezTo>
                  <a:cubicBezTo>
                    <a:pt x="11" y="54"/>
                    <a:pt x="8" y="47"/>
                    <a:pt x="8" y="38"/>
                  </a:cubicBezTo>
                  <a:cubicBezTo>
                    <a:pt x="8" y="30"/>
                    <a:pt x="11" y="23"/>
                    <a:pt x="17" y="17"/>
                  </a:cubicBezTo>
                  <a:cubicBezTo>
                    <a:pt x="22" y="12"/>
                    <a:pt x="30" y="8"/>
                    <a:pt x="38" y="8"/>
                  </a:cubicBezTo>
                  <a:cubicBezTo>
                    <a:pt x="38" y="4"/>
                    <a:pt x="38" y="4"/>
                    <a:pt x="38" y="4"/>
                  </a:cubicBezTo>
                  <a:cubicBezTo>
                    <a:pt x="38" y="0"/>
                    <a:pt x="38" y="0"/>
                    <a:pt x="38" y="0"/>
                  </a:cubicBezTo>
                  <a:cubicBezTo>
                    <a:pt x="17" y="0"/>
                    <a:pt x="0" y="17"/>
                    <a:pt x="0" y="38"/>
                  </a:cubicBezTo>
                  <a:cubicBezTo>
                    <a:pt x="0" y="60"/>
                    <a:pt x="17" y="77"/>
                    <a:pt x="38" y="77"/>
                  </a:cubicBezTo>
                  <a:cubicBezTo>
                    <a:pt x="59" y="77"/>
                    <a:pt x="76" y="60"/>
                    <a:pt x="76" y="38"/>
                  </a:cubicBezTo>
                  <a:cubicBezTo>
                    <a:pt x="76" y="17"/>
                    <a:pt x="59" y="0"/>
                    <a:pt x="38" y="0"/>
                  </a:cubicBezTo>
                  <a:lnTo>
                    <a:pt x="38"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88" name="Freeform 55"/>
            <p:cNvSpPr>
              <a:spLocks noEditPoints="1"/>
            </p:cNvSpPr>
            <p:nvPr/>
          </p:nvSpPr>
          <p:spPr bwMode="auto">
            <a:xfrm>
              <a:off x="5842000" y="3570288"/>
              <a:ext cx="419100" cy="301625"/>
            </a:xfrm>
            <a:custGeom>
              <a:avLst/>
              <a:gdLst>
                <a:gd name="T0" fmla="*/ 189 w 198"/>
                <a:gd name="T1" fmla="*/ 131 h 143"/>
                <a:gd name="T2" fmla="*/ 186 w 198"/>
                <a:gd name="T3" fmla="*/ 134 h 143"/>
                <a:gd name="T4" fmla="*/ 165 w 198"/>
                <a:gd name="T5" fmla="*/ 139 h 143"/>
                <a:gd name="T6" fmla="*/ 186 w 198"/>
                <a:gd name="T7" fmla="*/ 142 h 143"/>
                <a:gd name="T8" fmla="*/ 197 w 198"/>
                <a:gd name="T9" fmla="*/ 131 h 143"/>
                <a:gd name="T10" fmla="*/ 193 w 198"/>
                <a:gd name="T11" fmla="*/ 46 h 143"/>
                <a:gd name="T12" fmla="*/ 95 w 198"/>
                <a:gd name="T13" fmla="*/ 135 h 143"/>
                <a:gd name="T14" fmla="*/ 9 w 198"/>
                <a:gd name="T15" fmla="*/ 133 h 143"/>
                <a:gd name="T16" fmla="*/ 8 w 198"/>
                <a:gd name="T17" fmla="*/ 12 h 143"/>
                <a:gd name="T18" fmla="*/ 11 w 198"/>
                <a:gd name="T19" fmla="*/ 9 h 143"/>
                <a:gd name="T20" fmla="*/ 152 w 198"/>
                <a:gd name="T21" fmla="*/ 5 h 143"/>
                <a:gd name="T22" fmla="*/ 11 w 198"/>
                <a:gd name="T23" fmla="*/ 1 h 143"/>
                <a:gd name="T24" fmla="*/ 0 w 198"/>
                <a:gd name="T25" fmla="*/ 131 h 143"/>
                <a:gd name="T26" fmla="*/ 11 w 198"/>
                <a:gd name="T27" fmla="*/ 142 h 143"/>
                <a:gd name="T28" fmla="*/ 99 w 198"/>
                <a:gd name="T29" fmla="*/ 139 h 143"/>
                <a:gd name="T30" fmla="*/ 193 w 198"/>
                <a:gd name="T31" fmla="*/ 50 h 143"/>
                <a:gd name="T32" fmla="*/ 155 w 198"/>
                <a:gd name="T33" fmla="*/ 46 h 143"/>
                <a:gd name="T34" fmla="*/ 152 w 198"/>
                <a:gd name="T35" fmla="*/ 43 h 143"/>
                <a:gd name="T36" fmla="*/ 190 w 198"/>
                <a:gd name="T37" fmla="*/ 53 h 143"/>
                <a:gd name="T38" fmla="*/ 193 w 198"/>
                <a:gd name="T39" fmla="*/ 46 h 143"/>
                <a:gd name="T40" fmla="*/ 196 w 198"/>
                <a:gd name="T41" fmla="*/ 47 h 143"/>
                <a:gd name="T42" fmla="*/ 146 w 198"/>
                <a:gd name="T43" fmla="*/ 1 h 143"/>
                <a:gd name="T44" fmla="*/ 144 w 198"/>
                <a:gd name="T45" fmla="*/ 43 h 143"/>
                <a:gd name="T46" fmla="*/ 193 w 198"/>
                <a:gd name="T47" fmla="*/ 54 h 143"/>
                <a:gd name="T48" fmla="*/ 196 w 198"/>
                <a:gd name="T49" fmla="*/ 47 h 143"/>
                <a:gd name="T50" fmla="*/ 28 w 198"/>
                <a:gd name="T51" fmla="*/ 39 h 143"/>
                <a:gd name="T52" fmla="*/ 127 w 198"/>
                <a:gd name="T53" fmla="*/ 35 h 143"/>
                <a:gd name="T54" fmla="*/ 28 w 198"/>
                <a:gd name="T55" fmla="*/ 31 h 143"/>
                <a:gd name="T56" fmla="*/ 28 w 198"/>
                <a:gd name="T57" fmla="*/ 39 h 143"/>
                <a:gd name="T58" fmla="*/ 123 w 198"/>
                <a:gd name="T59" fmla="*/ 61 h 143"/>
                <a:gd name="T60" fmla="*/ 123 w 198"/>
                <a:gd name="T61" fmla="*/ 53 h 143"/>
                <a:gd name="T62" fmla="*/ 24 w 198"/>
                <a:gd name="T63" fmla="*/ 57 h 143"/>
                <a:gd name="T64" fmla="*/ 28 w 198"/>
                <a:gd name="T65" fmla="*/ 83 h 143"/>
                <a:gd name="T66" fmla="*/ 127 w 198"/>
                <a:gd name="T67" fmla="*/ 79 h 143"/>
                <a:gd name="T68" fmla="*/ 28 w 198"/>
                <a:gd name="T69" fmla="*/ 75 h 143"/>
                <a:gd name="T70" fmla="*/ 28 w 198"/>
                <a:gd name="T71" fmla="*/ 8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8" h="143">
                  <a:moveTo>
                    <a:pt x="189" y="50"/>
                  </a:moveTo>
                  <a:cubicBezTo>
                    <a:pt x="189" y="131"/>
                    <a:pt x="189" y="131"/>
                    <a:pt x="189" y="131"/>
                  </a:cubicBezTo>
                  <a:cubicBezTo>
                    <a:pt x="189" y="132"/>
                    <a:pt x="189" y="133"/>
                    <a:pt x="188" y="133"/>
                  </a:cubicBezTo>
                  <a:cubicBezTo>
                    <a:pt x="188" y="134"/>
                    <a:pt x="187" y="134"/>
                    <a:pt x="186" y="134"/>
                  </a:cubicBezTo>
                  <a:cubicBezTo>
                    <a:pt x="169" y="135"/>
                    <a:pt x="169" y="135"/>
                    <a:pt x="169" y="135"/>
                  </a:cubicBezTo>
                  <a:cubicBezTo>
                    <a:pt x="167" y="135"/>
                    <a:pt x="165" y="137"/>
                    <a:pt x="165" y="139"/>
                  </a:cubicBezTo>
                  <a:cubicBezTo>
                    <a:pt x="165" y="141"/>
                    <a:pt x="167" y="143"/>
                    <a:pt x="169" y="143"/>
                  </a:cubicBezTo>
                  <a:cubicBezTo>
                    <a:pt x="186" y="142"/>
                    <a:pt x="186" y="142"/>
                    <a:pt x="186" y="142"/>
                  </a:cubicBezTo>
                  <a:cubicBezTo>
                    <a:pt x="189" y="142"/>
                    <a:pt x="192" y="141"/>
                    <a:pt x="194" y="139"/>
                  </a:cubicBezTo>
                  <a:cubicBezTo>
                    <a:pt x="196" y="137"/>
                    <a:pt x="197" y="134"/>
                    <a:pt x="197" y="131"/>
                  </a:cubicBezTo>
                  <a:cubicBezTo>
                    <a:pt x="197" y="50"/>
                    <a:pt x="197" y="50"/>
                    <a:pt x="197" y="50"/>
                  </a:cubicBezTo>
                  <a:cubicBezTo>
                    <a:pt x="197" y="48"/>
                    <a:pt x="195" y="46"/>
                    <a:pt x="193" y="46"/>
                  </a:cubicBezTo>
                  <a:cubicBezTo>
                    <a:pt x="191" y="46"/>
                    <a:pt x="189" y="48"/>
                    <a:pt x="189" y="50"/>
                  </a:cubicBezTo>
                  <a:close/>
                  <a:moveTo>
                    <a:pt x="95" y="135"/>
                  </a:moveTo>
                  <a:cubicBezTo>
                    <a:pt x="11" y="134"/>
                    <a:pt x="11" y="134"/>
                    <a:pt x="11" y="134"/>
                  </a:cubicBezTo>
                  <a:cubicBezTo>
                    <a:pt x="10" y="134"/>
                    <a:pt x="9" y="134"/>
                    <a:pt x="9" y="133"/>
                  </a:cubicBezTo>
                  <a:cubicBezTo>
                    <a:pt x="8" y="133"/>
                    <a:pt x="8" y="132"/>
                    <a:pt x="8" y="131"/>
                  </a:cubicBezTo>
                  <a:cubicBezTo>
                    <a:pt x="8" y="12"/>
                    <a:pt x="8" y="12"/>
                    <a:pt x="8" y="12"/>
                  </a:cubicBezTo>
                  <a:cubicBezTo>
                    <a:pt x="8" y="11"/>
                    <a:pt x="8" y="10"/>
                    <a:pt x="9" y="10"/>
                  </a:cubicBezTo>
                  <a:cubicBezTo>
                    <a:pt x="9" y="9"/>
                    <a:pt x="10" y="9"/>
                    <a:pt x="11" y="9"/>
                  </a:cubicBezTo>
                  <a:cubicBezTo>
                    <a:pt x="148" y="9"/>
                    <a:pt x="148" y="9"/>
                    <a:pt x="148" y="9"/>
                  </a:cubicBezTo>
                  <a:cubicBezTo>
                    <a:pt x="150" y="9"/>
                    <a:pt x="152" y="7"/>
                    <a:pt x="152" y="5"/>
                  </a:cubicBezTo>
                  <a:cubicBezTo>
                    <a:pt x="152" y="3"/>
                    <a:pt x="150" y="1"/>
                    <a:pt x="148" y="1"/>
                  </a:cubicBezTo>
                  <a:cubicBezTo>
                    <a:pt x="11" y="1"/>
                    <a:pt x="11" y="1"/>
                    <a:pt x="11" y="1"/>
                  </a:cubicBezTo>
                  <a:cubicBezTo>
                    <a:pt x="5" y="1"/>
                    <a:pt x="0" y="6"/>
                    <a:pt x="0" y="12"/>
                  </a:cubicBezTo>
                  <a:cubicBezTo>
                    <a:pt x="0" y="131"/>
                    <a:pt x="0" y="131"/>
                    <a:pt x="0" y="131"/>
                  </a:cubicBezTo>
                  <a:cubicBezTo>
                    <a:pt x="0" y="134"/>
                    <a:pt x="1" y="137"/>
                    <a:pt x="3" y="139"/>
                  </a:cubicBezTo>
                  <a:cubicBezTo>
                    <a:pt x="5" y="141"/>
                    <a:pt x="8" y="142"/>
                    <a:pt x="11" y="142"/>
                  </a:cubicBezTo>
                  <a:cubicBezTo>
                    <a:pt x="95" y="143"/>
                    <a:pt x="95" y="143"/>
                    <a:pt x="95" y="143"/>
                  </a:cubicBezTo>
                  <a:cubicBezTo>
                    <a:pt x="97" y="143"/>
                    <a:pt x="99" y="141"/>
                    <a:pt x="99" y="139"/>
                  </a:cubicBezTo>
                  <a:cubicBezTo>
                    <a:pt x="99" y="137"/>
                    <a:pt x="97" y="135"/>
                    <a:pt x="95" y="135"/>
                  </a:cubicBezTo>
                  <a:close/>
                  <a:moveTo>
                    <a:pt x="193" y="50"/>
                  </a:moveTo>
                  <a:cubicBezTo>
                    <a:pt x="193" y="46"/>
                    <a:pt x="193" y="46"/>
                    <a:pt x="193" y="46"/>
                  </a:cubicBezTo>
                  <a:cubicBezTo>
                    <a:pt x="155" y="46"/>
                    <a:pt x="155" y="46"/>
                    <a:pt x="155" y="46"/>
                  </a:cubicBezTo>
                  <a:cubicBezTo>
                    <a:pt x="154" y="46"/>
                    <a:pt x="153" y="46"/>
                    <a:pt x="153" y="45"/>
                  </a:cubicBezTo>
                  <a:cubicBezTo>
                    <a:pt x="152" y="45"/>
                    <a:pt x="152" y="44"/>
                    <a:pt x="152" y="43"/>
                  </a:cubicBezTo>
                  <a:cubicBezTo>
                    <a:pt x="152" y="14"/>
                    <a:pt x="152" y="14"/>
                    <a:pt x="152" y="14"/>
                  </a:cubicBezTo>
                  <a:cubicBezTo>
                    <a:pt x="190" y="53"/>
                    <a:pt x="190" y="53"/>
                    <a:pt x="190" y="53"/>
                  </a:cubicBezTo>
                  <a:cubicBezTo>
                    <a:pt x="193" y="50"/>
                    <a:pt x="193" y="50"/>
                    <a:pt x="193" y="50"/>
                  </a:cubicBezTo>
                  <a:cubicBezTo>
                    <a:pt x="193" y="46"/>
                    <a:pt x="193" y="46"/>
                    <a:pt x="193" y="46"/>
                  </a:cubicBezTo>
                  <a:cubicBezTo>
                    <a:pt x="193" y="50"/>
                    <a:pt x="193" y="50"/>
                    <a:pt x="193" y="50"/>
                  </a:cubicBezTo>
                  <a:cubicBezTo>
                    <a:pt x="196" y="47"/>
                    <a:pt x="196" y="47"/>
                    <a:pt x="196" y="47"/>
                  </a:cubicBezTo>
                  <a:cubicBezTo>
                    <a:pt x="151" y="2"/>
                    <a:pt x="151" y="2"/>
                    <a:pt x="151" y="2"/>
                  </a:cubicBezTo>
                  <a:cubicBezTo>
                    <a:pt x="150" y="1"/>
                    <a:pt x="148" y="0"/>
                    <a:pt x="146" y="1"/>
                  </a:cubicBezTo>
                  <a:cubicBezTo>
                    <a:pt x="145" y="2"/>
                    <a:pt x="144" y="3"/>
                    <a:pt x="144" y="5"/>
                  </a:cubicBezTo>
                  <a:cubicBezTo>
                    <a:pt x="144" y="43"/>
                    <a:pt x="144" y="43"/>
                    <a:pt x="144" y="43"/>
                  </a:cubicBezTo>
                  <a:cubicBezTo>
                    <a:pt x="144" y="49"/>
                    <a:pt x="149" y="54"/>
                    <a:pt x="155" y="54"/>
                  </a:cubicBezTo>
                  <a:cubicBezTo>
                    <a:pt x="193" y="54"/>
                    <a:pt x="193" y="54"/>
                    <a:pt x="193" y="54"/>
                  </a:cubicBezTo>
                  <a:cubicBezTo>
                    <a:pt x="195" y="54"/>
                    <a:pt x="196" y="53"/>
                    <a:pt x="197" y="52"/>
                  </a:cubicBezTo>
                  <a:cubicBezTo>
                    <a:pt x="198" y="50"/>
                    <a:pt x="197" y="48"/>
                    <a:pt x="196" y="47"/>
                  </a:cubicBezTo>
                  <a:lnTo>
                    <a:pt x="193" y="50"/>
                  </a:lnTo>
                  <a:close/>
                  <a:moveTo>
                    <a:pt x="28" y="39"/>
                  </a:moveTo>
                  <a:cubicBezTo>
                    <a:pt x="123" y="39"/>
                    <a:pt x="123" y="39"/>
                    <a:pt x="123" y="39"/>
                  </a:cubicBezTo>
                  <a:cubicBezTo>
                    <a:pt x="125" y="39"/>
                    <a:pt x="127" y="37"/>
                    <a:pt x="127" y="35"/>
                  </a:cubicBezTo>
                  <a:cubicBezTo>
                    <a:pt x="127" y="33"/>
                    <a:pt x="125" y="31"/>
                    <a:pt x="123" y="31"/>
                  </a:cubicBezTo>
                  <a:cubicBezTo>
                    <a:pt x="28" y="31"/>
                    <a:pt x="28" y="31"/>
                    <a:pt x="28" y="31"/>
                  </a:cubicBezTo>
                  <a:cubicBezTo>
                    <a:pt x="26" y="31"/>
                    <a:pt x="24" y="33"/>
                    <a:pt x="24" y="35"/>
                  </a:cubicBezTo>
                  <a:cubicBezTo>
                    <a:pt x="24" y="37"/>
                    <a:pt x="26" y="39"/>
                    <a:pt x="28" y="39"/>
                  </a:cubicBezTo>
                  <a:close/>
                  <a:moveTo>
                    <a:pt x="28" y="61"/>
                  </a:moveTo>
                  <a:cubicBezTo>
                    <a:pt x="123" y="61"/>
                    <a:pt x="123" y="61"/>
                    <a:pt x="123" y="61"/>
                  </a:cubicBezTo>
                  <a:cubicBezTo>
                    <a:pt x="125" y="61"/>
                    <a:pt x="127" y="59"/>
                    <a:pt x="127" y="57"/>
                  </a:cubicBezTo>
                  <a:cubicBezTo>
                    <a:pt x="127" y="55"/>
                    <a:pt x="125" y="53"/>
                    <a:pt x="123" y="53"/>
                  </a:cubicBezTo>
                  <a:cubicBezTo>
                    <a:pt x="28" y="53"/>
                    <a:pt x="28" y="53"/>
                    <a:pt x="28" y="53"/>
                  </a:cubicBezTo>
                  <a:cubicBezTo>
                    <a:pt x="26" y="53"/>
                    <a:pt x="24" y="55"/>
                    <a:pt x="24" y="57"/>
                  </a:cubicBezTo>
                  <a:cubicBezTo>
                    <a:pt x="24" y="59"/>
                    <a:pt x="26" y="61"/>
                    <a:pt x="28" y="61"/>
                  </a:cubicBezTo>
                  <a:close/>
                  <a:moveTo>
                    <a:pt x="28" y="83"/>
                  </a:moveTo>
                  <a:cubicBezTo>
                    <a:pt x="123" y="83"/>
                    <a:pt x="123" y="83"/>
                    <a:pt x="123" y="83"/>
                  </a:cubicBezTo>
                  <a:cubicBezTo>
                    <a:pt x="125" y="83"/>
                    <a:pt x="127" y="81"/>
                    <a:pt x="127" y="79"/>
                  </a:cubicBezTo>
                  <a:cubicBezTo>
                    <a:pt x="127" y="76"/>
                    <a:pt x="125" y="75"/>
                    <a:pt x="123" y="75"/>
                  </a:cubicBezTo>
                  <a:cubicBezTo>
                    <a:pt x="28" y="75"/>
                    <a:pt x="28" y="75"/>
                    <a:pt x="28" y="75"/>
                  </a:cubicBezTo>
                  <a:cubicBezTo>
                    <a:pt x="26" y="75"/>
                    <a:pt x="24" y="76"/>
                    <a:pt x="24" y="79"/>
                  </a:cubicBezTo>
                  <a:cubicBezTo>
                    <a:pt x="24" y="81"/>
                    <a:pt x="26" y="83"/>
                    <a:pt x="28"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89" name="Freeform 56"/>
            <p:cNvSpPr>
              <a:spLocks/>
            </p:cNvSpPr>
            <p:nvPr/>
          </p:nvSpPr>
          <p:spPr bwMode="auto">
            <a:xfrm>
              <a:off x="6078538" y="3808413"/>
              <a:ext cx="85725" cy="87313"/>
            </a:xfrm>
            <a:custGeom>
              <a:avLst/>
              <a:gdLst>
                <a:gd name="T0" fmla="*/ 20 w 40"/>
                <a:gd name="T1" fmla="*/ 4 h 41"/>
                <a:gd name="T2" fmla="*/ 20 w 40"/>
                <a:gd name="T3" fmla="*/ 8 h 41"/>
                <a:gd name="T4" fmla="*/ 32 w 40"/>
                <a:gd name="T5" fmla="*/ 20 h 41"/>
                <a:gd name="T6" fmla="*/ 20 w 40"/>
                <a:gd name="T7" fmla="*/ 33 h 41"/>
                <a:gd name="T8" fmla="*/ 8 w 40"/>
                <a:gd name="T9" fmla="*/ 20 h 41"/>
                <a:gd name="T10" fmla="*/ 20 w 40"/>
                <a:gd name="T11" fmla="*/ 8 h 41"/>
                <a:gd name="T12" fmla="*/ 20 w 40"/>
                <a:gd name="T13" fmla="*/ 4 h 41"/>
                <a:gd name="T14" fmla="*/ 20 w 40"/>
                <a:gd name="T15" fmla="*/ 0 h 41"/>
                <a:gd name="T16" fmla="*/ 0 w 40"/>
                <a:gd name="T17" fmla="*/ 20 h 41"/>
                <a:gd name="T18" fmla="*/ 20 w 40"/>
                <a:gd name="T19" fmla="*/ 41 h 41"/>
                <a:gd name="T20" fmla="*/ 40 w 40"/>
                <a:gd name="T21" fmla="*/ 20 h 41"/>
                <a:gd name="T22" fmla="*/ 20 w 40"/>
                <a:gd name="T23" fmla="*/ 0 h 41"/>
                <a:gd name="T24" fmla="*/ 20 w 40"/>
                <a:gd name="T25"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41">
                  <a:moveTo>
                    <a:pt x="20" y="4"/>
                  </a:moveTo>
                  <a:cubicBezTo>
                    <a:pt x="20" y="8"/>
                    <a:pt x="20" y="8"/>
                    <a:pt x="20" y="8"/>
                  </a:cubicBezTo>
                  <a:cubicBezTo>
                    <a:pt x="27" y="8"/>
                    <a:pt x="32" y="14"/>
                    <a:pt x="32" y="20"/>
                  </a:cubicBezTo>
                  <a:cubicBezTo>
                    <a:pt x="32" y="27"/>
                    <a:pt x="27" y="33"/>
                    <a:pt x="20" y="33"/>
                  </a:cubicBezTo>
                  <a:cubicBezTo>
                    <a:pt x="13" y="33"/>
                    <a:pt x="8" y="27"/>
                    <a:pt x="8" y="20"/>
                  </a:cubicBezTo>
                  <a:cubicBezTo>
                    <a:pt x="8" y="14"/>
                    <a:pt x="13" y="8"/>
                    <a:pt x="20" y="8"/>
                  </a:cubicBezTo>
                  <a:cubicBezTo>
                    <a:pt x="20" y="4"/>
                    <a:pt x="20" y="4"/>
                    <a:pt x="20" y="4"/>
                  </a:cubicBezTo>
                  <a:cubicBezTo>
                    <a:pt x="20" y="0"/>
                    <a:pt x="20" y="0"/>
                    <a:pt x="20" y="0"/>
                  </a:cubicBezTo>
                  <a:cubicBezTo>
                    <a:pt x="9" y="0"/>
                    <a:pt x="0" y="9"/>
                    <a:pt x="0" y="20"/>
                  </a:cubicBezTo>
                  <a:cubicBezTo>
                    <a:pt x="0" y="32"/>
                    <a:pt x="9" y="41"/>
                    <a:pt x="20" y="41"/>
                  </a:cubicBezTo>
                  <a:cubicBezTo>
                    <a:pt x="31" y="41"/>
                    <a:pt x="40" y="32"/>
                    <a:pt x="40" y="20"/>
                  </a:cubicBezTo>
                  <a:cubicBezTo>
                    <a:pt x="40" y="9"/>
                    <a:pt x="31" y="0"/>
                    <a:pt x="20" y="0"/>
                  </a:cubicBezTo>
                  <a:lnTo>
                    <a:pt x="2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90" name="Freeform 57"/>
            <p:cNvSpPr>
              <a:spLocks/>
            </p:cNvSpPr>
            <p:nvPr/>
          </p:nvSpPr>
          <p:spPr bwMode="auto">
            <a:xfrm>
              <a:off x="6015038" y="3875088"/>
              <a:ext cx="214313" cy="115888"/>
            </a:xfrm>
            <a:custGeom>
              <a:avLst/>
              <a:gdLst>
                <a:gd name="T0" fmla="*/ 17 w 101"/>
                <a:gd name="T1" fmla="*/ 5 h 55"/>
                <a:gd name="T2" fmla="*/ 1 w 101"/>
                <a:gd name="T3" fmla="*/ 34 h 55"/>
                <a:gd name="T4" fmla="*/ 1 w 101"/>
                <a:gd name="T5" fmla="*/ 37 h 55"/>
                <a:gd name="T6" fmla="*/ 3 w 101"/>
                <a:gd name="T7" fmla="*/ 39 h 55"/>
                <a:gd name="T8" fmla="*/ 33 w 101"/>
                <a:gd name="T9" fmla="*/ 54 h 55"/>
                <a:gd name="T10" fmla="*/ 38 w 101"/>
                <a:gd name="T11" fmla="*/ 52 h 55"/>
                <a:gd name="T12" fmla="*/ 50 w 101"/>
                <a:gd name="T13" fmla="*/ 33 h 55"/>
                <a:gd name="T14" fmla="*/ 63 w 101"/>
                <a:gd name="T15" fmla="*/ 52 h 55"/>
                <a:gd name="T16" fmla="*/ 68 w 101"/>
                <a:gd name="T17" fmla="*/ 54 h 55"/>
                <a:gd name="T18" fmla="*/ 98 w 101"/>
                <a:gd name="T19" fmla="*/ 39 h 55"/>
                <a:gd name="T20" fmla="*/ 100 w 101"/>
                <a:gd name="T21" fmla="*/ 37 h 55"/>
                <a:gd name="T22" fmla="*/ 100 w 101"/>
                <a:gd name="T23" fmla="*/ 34 h 55"/>
                <a:gd name="T24" fmla="*/ 84 w 101"/>
                <a:gd name="T25" fmla="*/ 3 h 55"/>
                <a:gd name="T26" fmla="*/ 79 w 101"/>
                <a:gd name="T27" fmla="*/ 1 h 55"/>
                <a:gd name="T28" fmla="*/ 77 w 101"/>
                <a:gd name="T29" fmla="*/ 7 h 55"/>
                <a:gd name="T30" fmla="*/ 91 w 101"/>
                <a:gd name="T31" fmla="*/ 34 h 55"/>
                <a:gd name="T32" fmla="*/ 68 w 101"/>
                <a:gd name="T33" fmla="*/ 45 h 55"/>
                <a:gd name="T34" fmla="*/ 54 w 101"/>
                <a:gd name="T35" fmla="*/ 23 h 55"/>
                <a:gd name="T36" fmla="*/ 50 w 101"/>
                <a:gd name="T37" fmla="*/ 21 h 55"/>
                <a:gd name="T38" fmla="*/ 47 w 101"/>
                <a:gd name="T39" fmla="*/ 23 h 55"/>
                <a:gd name="T40" fmla="*/ 33 w 101"/>
                <a:gd name="T41" fmla="*/ 45 h 55"/>
                <a:gd name="T42" fmla="*/ 10 w 101"/>
                <a:gd name="T43" fmla="*/ 34 h 55"/>
                <a:gd name="T44" fmla="*/ 24 w 101"/>
                <a:gd name="T45" fmla="*/ 9 h 55"/>
                <a:gd name="T46" fmla="*/ 22 w 101"/>
                <a:gd name="T47" fmla="*/ 3 h 55"/>
                <a:gd name="T48" fmla="*/ 17 w 101"/>
                <a:gd name="T49" fmla="*/ 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1" h="55">
                  <a:moveTo>
                    <a:pt x="17" y="5"/>
                  </a:moveTo>
                  <a:cubicBezTo>
                    <a:pt x="1" y="34"/>
                    <a:pt x="1" y="34"/>
                    <a:pt x="1" y="34"/>
                  </a:cubicBezTo>
                  <a:cubicBezTo>
                    <a:pt x="0" y="35"/>
                    <a:pt x="0" y="36"/>
                    <a:pt x="1" y="37"/>
                  </a:cubicBezTo>
                  <a:cubicBezTo>
                    <a:pt x="1" y="38"/>
                    <a:pt x="2" y="39"/>
                    <a:pt x="3" y="39"/>
                  </a:cubicBezTo>
                  <a:cubicBezTo>
                    <a:pt x="33" y="54"/>
                    <a:pt x="33" y="54"/>
                    <a:pt x="33" y="54"/>
                  </a:cubicBezTo>
                  <a:cubicBezTo>
                    <a:pt x="34" y="55"/>
                    <a:pt x="37" y="54"/>
                    <a:pt x="38" y="52"/>
                  </a:cubicBezTo>
                  <a:cubicBezTo>
                    <a:pt x="50" y="33"/>
                    <a:pt x="50" y="33"/>
                    <a:pt x="50" y="33"/>
                  </a:cubicBezTo>
                  <a:cubicBezTo>
                    <a:pt x="63" y="52"/>
                    <a:pt x="63" y="52"/>
                    <a:pt x="63" y="52"/>
                  </a:cubicBezTo>
                  <a:cubicBezTo>
                    <a:pt x="64" y="54"/>
                    <a:pt x="66" y="55"/>
                    <a:pt x="68" y="54"/>
                  </a:cubicBezTo>
                  <a:cubicBezTo>
                    <a:pt x="98" y="39"/>
                    <a:pt x="98" y="39"/>
                    <a:pt x="98" y="39"/>
                  </a:cubicBezTo>
                  <a:cubicBezTo>
                    <a:pt x="99" y="39"/>
                    <a:pt x="100" y="38"/>
                    <a:pt x="100" y="37"/>
                  </a:cubicBezTo>
                  <a:cubicBezTo>
                    <a:pt x="101" y="36"/>
                    <a:pt x="101" y="35"/>
                    <a:pt x="100" y="34"/>
                  </a:cubicBezTo>
                  <a:cubicBezTo>
                    <a:pt x="84" y="3"/>
                    <a:pt x="84" y="3"/>
                    <a:pt x="84" y="3"/>
                  </a:cubicBezTo>
                  <a:cubicBezTo>
                    <a:pt x="83" y="1"/>
                    <a:pt x="81" y="0"/>
                    <a:pt x="79" y="1"/>
                  </a:cubicBezTo>
                  <a:cubicBezTo>
                    <a:pt x="77" y="2"/>
                    <a:pt x="76" y="5"/>
                    <a:pt x="77" y="7"/>
                  </a:cubicBezTo>
                  <a:cubicBezTo>
                    <a:pt x="91" y="34"/>
                    <a:pt x="91" y="34"/>
                    <a:pt x="91" y="34"/>
                  </a:cubicBezTo>
                  <a:cubicBezTo>
                    <a:pt x="68" y="45"/>
                    <a:pt x="68" y="45"/>
                    <a:pt x="68" y="45"/>
                  </a:cubicBezTo>
                  <a:cubicBezTo>
                    <a:pt x="54" y="23"/>
                    <a:pt x="54" y="23"/>
                    <a:pt x="54" y="23"/>
                  </a:cubicBezTo>
                  <a:cubicBezTo>
                    <a:pt x="53" y="22"/>
                    <a:pt x="52" y="21"/>
                    <a:pt x="50" y="21"/>
                  </a:cubicBezTo>
                  <a:cubicBezTo>
                    <a:pt x="49" y="21"/>
                    <a:pt x="48" y="22"/>
                    <a:pt x="47" y="23"/>
                  </a:cubicBezTo>
                  <a:cubicBezTo>
                    <a:pt x="33" y="45"/>
                    <a:pt x="33" y="45"/>
                    <a:pt x="33" y="45"/>
                  </a:cubicBezTo>
                  <a:cubicBezTo>
                    <a:pt x="10" y="34"/>
                    <a:pt x="10" y="34"/>
                    <a:pt x="10" y="34"/>
                  </a:cubicBezTo>
                  <a:cubicBezTo>
                    <a:pt x="24" y="9"/>
                    <a:pt x="24" y="9"/>
                    <a:pt x="24" y="9"/>
                  </a:cubicBezTo>
                  <a:cubicBezTo>
                    <a:pt x="25" y="7"/>
                    <a:pt x="24" y="4"/>
                    <a:pt x="22" y="3"/>
                  </a:cubicBezTo>
                  <a:cubicBezTo>
                    <a:pt x="20" y="2"/>
                    <a:pt x="18" y="3"/>
                    <a:pt x="1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91" name="Freeform 58"/>
            <p:cNvSpPr>
              <a:spLocks/>
            </p:cNvSpPr>
            <p:nvPr/>
          </p:nvSpPr>
          <p:spPr bwMode="auto">
            <a:xfrm>
              <a:off x="5338763" y="2486026"/>
              <a:ext cx="204788" cy="241300"/>
            </a:xfrm>
            <a:custGeom>
              <a:avLst/>
              <a:gdLst>
                <a:gd name="T0" fmla="*/ 79 w 97"/>
                <a:gd name="T1" fmla="*/ 76 h 114"/>
                <a:gd name="T2" fmla="*/ 49 w 97"/>
                <a:gd name="T3" fmla="*/ 106 h 114"/>
                <a:gd name="T4" fmla="*/ 50 w 97"/>
                <a:gd name="T5" fmla="*/ 106 h 114"/>
                <a:gd name="T6" fmla="*/ 20 w 97"/>
                <a:gd name="T7" fmla="*/ 76 h 114"/>
                <a:gd name="T8" fmla="*/ 13 w 97"/>
                <a:gd name="T9" fmla="*/ 73 h 114"/>
                <a:gd name="T10" fmla="*/ 11 w 97"/>
                <a:gd name="T11" fmla="*/ 72 h 114"/>
                <a:gd name="T12" fmla="*/ 8 w 97"/>
                <a:gd name="T13" fmla="*/ 55 h 114"/>
                <a:gd name="T14" fmla="*/ 11 w 97"/>
                <a:gd name="T15" fmla="*/ 54 h 114"/>
                <a:gd name="T16" fmla="*/ 15 w 97"/>
                <a:gd name="T17" fmla="*/ 48 h 114"/>
                <a:gd name="T18" fmla="*/ 14 w 97"/>
                <a:gd name="T19" fmla="*/ 35 h 114"/>
                <a:gd name="T20" fmla="*/ 36 w 97"/>
                <a:gd name="T21" fmla="*/ 12 h 114"/>
                <a:gd name="T22" fmla="*/ 43 w 97"/>
                <a:gd name="T23" fmla="*/ 11 h 114"/>
                <a:gd name="T24" fmla="*/ 43 w 97"/>
                <a:gd name="T25" fmla="*/ 8 h 114"/>
                <a:gd name="T26" fmla="*/ 44 w 97"/>
                <a:gd name="T27" fmla="*/ 8 h 114"/>
                <a:gd name="T28" fmla="*/ 44 w 97"/>
                <a:gd name="T29" fmla="*/ 8 h 114"/>
                <a:gd name="T30" fmla="*/ 44 w 97"/>
                <a:gd name="T31" fmla="*/ 8 h 114"/>
                <a:gd name="T32" fmla="*/ 43 w 97"/>
                <a:gd name="T33" fmla="*/ 8 h 114"/>
                <a:gd name="T34" fmla="*/ 44 w 97"/>
                <a:gd name="T35" fmla="*/ 8 h 114"/>
                <a:gd name="T36" fmla="*/ 44 w 97"/>
                <a:gd name="T37" fmla="*/ 9 h 114"/>
                <a:gd name="T38" fmla="*/ 43 w 97"/>
                <a:gd name="T39" fmla="*/ 8 h 114"/>
                <a:gd name="T40" fmla="*/ 43 w 97"/>
                <a:gd name="T41" fmla="*/ 8 h 114"/>
                <a:gd name="T42" fmla="*/ 44 w 97"/>
                <a:gd name="T43" fmla="*/ 9 h 114"/>
                <a:gd name="T44" fmla="*/ 43 w 97"/>
                <a:gd name="T45" fmla="*/ 9 h 114"/>
                <a:gd name="T46" fmla="*/ 48 w 97"/>
                <a:gd name="T47" fmla="*/ 8 h 114"/>
                <a:gd name="T48" fmla="*/ 70 w 97"/>
                <a:gd name="T49" fmla="*/ 14 h 114"/>
                <a:gd name="T50" fmla="*/ 84 w 97"/>
                <a:gd name="T51" fmla="*/ 35 h 114"/>
                <a:gd name="T52" fmla="*/ 83 w 97"/>
                <a:gd name="T53" fmla="*/ 48 h 114"/>
                <a:gd name="T54" fmla="*/ 86 w 97"/>
                <a:gd name="T55" fmla="*/ 54 h 114"/>
                <a:gd name="T56" fmla="*/ 89 w 97"/>
                <a:gd name="T57" fmla="*/ 55 h 114"/>
                <a:gd name="T58" fmla="*/ 89 w 97"/>
                <a:gd name="T59" fmla="*/ 55 h 114"/>
                <a:gd name="T60" fmla="*/ 85 w 97"/>
                <a:gd name="T61" fmla="*/ 73 h 114"/>
                <a:gd name="T62" fmla="*/ 85 w 97"/>
                <a:gd name="T63" fmla="*/ 73 h 114"/>
                <a:gd name="T64" fmla="*/ 79 w 97"/>
                <a:gd name="T65" fmla="*/ 76 h 114"/>
                <a:gd name="T66" fmla="*/ 83 w 97"/>
                <a:gd name="T67" fmla="*/ 81 h 114"/>
                <a:gd name="T68" fmla="*/ 84 w 97"/>
                <a:gd name="T69" fmla="*/ 81 h 114"/>
                <a:gd name="T70" fmla="*/ 95 w 97"/>
                <a:gd name="T71" fmla="*/ 73 h 114"/>
                <a:gd name="T72" fmla="*/ 97 w 97"/>
                <a:gd name="T73" fmla="*/ 57 h 114"/>
                <a:gd name="T74" fmla="*/ 89 w 97"/>
                <a:gd name="T75" fmla="*/ 46 h 114"/>
                <a:gd name="T76" fmla="*/ 87 w 97"/>
                <a:gd name="T77" fmla="*/ 50 h 114"/>
                <a:gd name="T78" fmla="*/ 92 w 97"/>
                <a:gd name="T79" fmla="*/ 41 h 114"/>
                <a:gd name="T80" fmla="*/ 73 w 97"/>
                <a:gd name="T81" fmla="*/ 7 h 114"/>
                <a:gd name="T82" fmla="*/ 74 w 97"/>
                <a:gd name="T83" fmla="*/ 7 h 114"/>
                <a:gd name="T84" fmla="*/ 48 w 97"/>
                <a:gd name="T85" fmla="*/ 0 h 114"/>
                <a:gd name="T86" fmla="*/ 38 w 97"/>
                <a:gd name="T87" fmla="*/ 3 h 114"/>
                <a:gd name="T88" fmla="*/ 36 w 97"/>
                <a:gd name="T89" fmla="*/ 6 h 114"/>
                <a:gd name="T90" fmla="*/ 36 w 97"/>
                <a:gd name="T91" fmla="*/ 9 h 114"/>
                <a:gd name="T92" fmla="*/ 40 w 97"/>
                <a:gd name="T93" fmla="*/ 4 h 114"/>
                <a:gd name="T94" fmla="*/ 6 w 97"/>
                <a:gd name="T95" fmla="*/ 35 h 114"/>
                <a:gd name="T96" fmla="*/ 7 w 97"/>
                <a:gd name="T97" fmla="*/ 51 h 114"/>
                <a:gd name="T98" fmla="*/ 10 w 97"/>
                <a:gd name="T99" fmla="*/ 46 h 114"/>
                <a:gd name="T100" fmla="*/ 0 w 97"/>
                <a:gd name="T101" fmla="*/ 55 h 114"/>
                <a:gd name="T102" fmla="*/ 3 w 97"/>
                <a:gd name="T103" fmla="*/ 73 h 114"/>
                <a:gd name="T104" fmla="*/ 14 w 97"/>
                <a:gd name="T105" fmla="*/ 81 h 114"/>
                <a:gd name="T106" fmla="*/ 16 w 97"/>
                <a:gd name="T107" fmla="*/ 77 h 114"/>
                <a:gd name="T108" fmla="*/ 27 w 97"/>
                <a:gd name="T109" fmla="*/ 103 h 114"/>
                <a:gd name="T110" fmla="*/ 50 w 97"/>
                <a:gd name="T111" fmla="*/ 114 h 114"/>
                <a:gd name="T112" fmla="*/ 87 w 97"/>
                <a:gd name="T113" fmla="*/ 78 h 114"/>
                <a:gd name="T114" fmla="*/ 83 w 97"/>
                <a:gd name="T115" fmla="*/ 8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 h="114">
                  <a:moveTo>
                    <a:pt x="83" y="77"/>
                  </a:moveTo>
                  <a:cubicBezTo>
                    <a:pt x="79" y="76"/>
                    <a:pt x="79" y="76"/>
                    <a:pt x="79" y="76"/>
                  </a:cubicBezTo>
                  <a:cubicBezTo>
                    <a:pt x="77" y="84"/>
                    <a:pt x="72" y="92"/>
                    <a:pt x="67" y="97"/>
                  </a:cubicBezTo>
                  <a:cubicBezTo>
                    <a:pt x="61" y="102"/>
                    <a:pt x="55" y="105"/>
                    <a:pt x="49" y="106"/>
                  </a:cubicBezTo>
                  <a:cubicBezTo>
                    <a:pt x="49" y="110"/>
                    <a:pt x="49" y="110"/>
                    <a:pt x="49" y="110"/>
                  </a:cubicBezTo>
                  <a:cubicBezTo>
                    <a:pt x="50" y="106"/>
                    <a:pt x="50" y="106"/>
                    <a:pt x="50" y="106"/>
                  </a:cubicBezTo>
                  <a:cubicBezTo>
                    <a:pt x="44" y="105"/>
                    <a:pt x="38" y="102"/>
                    <a:pt x="32" y="97"/>
                  </a:cubicBezTo>
                  <a:cubicBezTo>
                    <a:pt x="27" y="92"/>
                    <a:pt x="22" y="84"/>
                    <a:pt x="20" y="76"/>
                  </a:cubicBezTo>
                  <a:cubicBezTo>
                    <a:pt x="19" y="74"/>
                    <a:pt x="17" y="72"/>
                    <a:pt x="15" y="73"/>
                  </a:cubicBezTo>
                  <a:cubicBezTo>
                    <a:pt x="13" y="73"/>
                    <a:pt x="13" y="73"/>
                    <a:pt x="13" y="73"/>
                  </a:cubicBezTo>
                  <a:cubicBezTo>
                    <a:pt x="12" y="73"/>
                    <a:pt x="12" y="73"/>
                    <a:pt x="12" y="73"/>
                  </a:cubicBezTo>
                  <a:cubicBezTo>
                    <a:pt x="12" y="73"/>
                    <a:pt x="11" y="73"/>
                    <a:pt x="11" y="72"/>
                  </a:cubicBezTo>
                  <a:cubicBezTo>
                    <a:pt x="8" y="55"/>
                    <a:pt x="8" y="55"/>
                    <a:pt x="8" y="55"/>
                  </a:cubicBezTo>
                  <a:cubicBezTo>
                    <a:pt x="8" y="55"/>
                    <a:pt x="8" y="55"/>
                    <a:pt x="8" y="55"/>
                  </a:cubicBezTo>
                  <a:cubicBezTo>
                    <a:pt x="8" y="55"/>
                    <a:pt x="9" y="54"/>
                    <a:pt x="10" y="54"/>
                  </a:cubicBezTo>
                  <a:cubicBezTo>
                    <a:pt x="11" y="54"/>
                    <a:pt x="11" y="54"/>
                    <a:pt x="11" y="54"/>
                  </a:cubicBezTo>
                  <a:cubicBezTo>
                    <a:pt x="13" y="53"/>
                    <a:pt x="14" y="53"/>
                    <a:pt x="14" y="52"/>
                  </a:cubicBezTo>
                  <a:cubicBezTo>
                    <a:pt x="15" y="51"/>
                    <a:pt x="15" y="50"/>
                    <a:pt x="15" y="48"/>
                  </a:cubicBezTo>
                  <a:cubicBezTo>
                    <a:pt x="14" y="46"/>
                    <a:pt x="14" y="44"/>
                    <a:pt x="14" y="41"/>
                  </a:cubicBezTo>
                  <a:cubicBezTo>
                    <a:pt x="14" y="35"/>
                    <a:pt x="14" y="35"/>
                    <a:pt x="14" y="35"/>
                  </a:cubicBezTo>
                  <a:cubicBezTo>
                    <a:pt x="14" y="29"/>
                    <a:pt x="16" y="23"/>
                    <a:pt x="20" y="19"/>
                  </a:cubicBezTo>
                  <a:cubicBezTo>
                    <a:pt x="24" y="15"/>
                    <a:pt x="30" y="12"/>
                    <a:pt x="36" y="12"/>
                  </a:cubicBezTo>
                  <a:cubicBezTo>
                    <a:pt x="40" y="12"/>
                    <a:pt x="40" y="12"/>
                    <a:pt x="40" y="12"/>
                  </a:cubicBezTo>
                  <a:cubicBezTo>
                    <a:pt x="41" y="12"/>
                    <a:pt x="42" y="12"/>
                    <a:pt x="43" y="11"/>
                  </a:cubicBezTo>
                  <a:cubicBezTo>
                    <a:pt x="43" y="10"/>
                    <a:pt x="44" y="9"/>
                    <a:pt x="44" y="8"/>
                  </a:cubicBezTo>
                  <a:cubicBezTo>
                    <a:pt x="43" y="8"/>
                    <a:pt x="43" y="8"/>
                    <a:pt x="43" y="8"/>
                  </a:cubicBezTo>
                  <a:cubicBezTo>
                    <a:pt x="44" y="8"/>
                    <a:pt x="44" y="8"/>
                    <a:pt x="44" y="8"/>
                  </a:cubicBezTo>
                  <a:cubicBezTo>
                    <a:pt x="44" y="8"/>
                    <a:pt x="44" y="8"/>
                    <a:pt x="44" y="8"/>
                  </a:cubicBezTo>
                  <a:cubicBezTo>
                    <a:pt x="43" y="8"/>
                    <a:pt x="43" y="8"/>
                    <a:pt x="43" y="8"/>
                  </a:cubicBezTo>
                  <a:cubicBezTo>
                    <a:pt x="44" y="8"/>
                    <a:pt x="44" y="8"/>
                    <a:pt x="44" y="8"/>
                  </a:cubicBezTo>
                  <a:cubicBezTo>
                    <a:pt x="43" y="8"/>
                    <a:pt x="43" y="8"/>
                    <a:pt x="43" y="8"/>
                  </a:cubicBezTo>
                  <a:cubicBezTo>
                    <a:pt x="44" y="8"/>
                    <a:pt x="44" y="8"/>
                    <a:pt x="44" y="8"/>
                  </a:cubicBezTo>
                  <a:cubicBezTo>
                    <a:pt x="44" y="8"/>
                    <a:pt x="44" y="8"/>
                    <a:pt x="44" y="8"/>
                  </a:cubicBezTo>
                  <a:cubicBezTo>
                    <a:pt x="43" y="8"/>
                    <a:pt x="43" y="8"/>
                    <a:pt x="43" y="8"/>
                  </a:cubicBezTo>
                  <a:cubicBezTo>
                    <a:pt x="44" y="8"/>
                    <a:pt x="44" y="8"/>
                    <a:pt x="44" y="8"/>
                  </a:cubicBezTo>
                  <a:cubicBezTo>
                    <a:pt x="44" y="8"/>
                    <a:pt x="44" y="8"/>
                    <a:pt x="44" y="8"/>
                  </a:cubicBezTo>
                  <a:cubicBezTo>
                    <a:pt x="43" y="8"/>
                    <a:pt x="43" y="8"/>
                    <a:pt x="43" y="8"/>
                  </a:cubicBezTo>
                  <a:cubicBezTo>
                    <a:pt x="44" y="9"/>
                    <a:pt x="44" y="9"/>
                    <a:pt x="44" y="9"/>
                  </a:cubicBezTo>
                  <a:cubicBezTo>
                    <a:pt x="44" y="8"/>
                    <a:pt x="44" y="8"/>
                    <a:pt x="44" y="8"/>
                  </a:cubicBezTo>
                  <a:cubicBezTo>
                    <a:pt x="43" y="8"/>
                    <a:pt x="43" y="8"/>
                    <a:pt x="43" y="8"/>
                  </a:cubicBezTo>
                  <a:cubicBezTo>
                    <a:pt x="44" y="9"/>
                    <a:pt x="44" y="9"/>
                    <a:pt x="44" y="9"/>
                  </a:cubicBezTo>
                  <a:cubicBezTo>
                    <a:pt x="43" y="8"/>
                    <a:pt x="43" y="8"/>
                    <a:pt x="43" y="8"/>
                  </a:cubicBezTo>
                  <a:cubicBezTo>
                    <a:pt x="43" y="9"/>
                    <a:pt x="43" y="9"/>
                    <a:pt x="43" y="9"/>
                  </a:cubicBezTo>
                  <a:cubicBezTo>
                    <a:pt x="44" y="9"/>
                    <a:pt x="44" y="9"/>
                    <a:pt x="44" y="9"/>
                  </a:cubicBezTo>
                  <a:cubicBezTo>
                    <a:pt x="43" y="8"/>
                    <a:pt x="43" y="8"/>
                    <a:pt x="43" y="8"/>
                  </a:cubicBezTo>
                  <a:cubicBezTo>
                    <a:pt x="43" y="9"/>
                    <a:pt x="43" y="9"/>
                    <a:pt x="43" y="9"/>
                  </a:cubicBezTo>
                  <a:cubicBezTo>
                    <a:pt x="43" y="9"/>
                    <a:pt x="44" y="8"/>
                    <a:pt x="45" y="8"/>
                  </a:cubicBezTo>
                  <a:cubicBezTo>
                    <a:pt x="45" y="8"/>
                    <a:pt x="47" y="8"/>
                    <a:pt x="48" y="8"/>
                  </a:cubicBezTo>
                  <a:cubicBezTo>
                    <a:pt x="52" y="8"/>
                    <a:pt x="57" y="9"/>
                    <a:pt x="63" y="11"/>
                  </a:cubicBezTo>
                  <a:cubicBezTo>
                    <a:pt x="66" y="12"/>
                    <a:pt x="68" y="13"/>
                    <a:pt x="70" y="14"/>
                  </a:cubicBezTo>
                  <a:cubicBezTo>
                    <a:pt x="70" y="14"/>
                    <a:pt x="70" y="14"/>
                    <a:pt x="70" y="14"/>
                  </a:cubicBezTo>
                  <a:cubicBezTo>
                    <a:pt x="78" y="18"/>
                    <a:pt x="84" y="26"/>
                    <a:pt x="84" y="35"/>
                  </a:cubicBezTo>
                  <a:cubicBezTo>
                    <a:pt x="84" y="41"/>
                    <a:pt x="84" y="41"/>
                    <a:pt x="84" y="41"/>
                  </a:cubicBezTo>
                  <a:cubicBezTo>
                    <a:pt x="84" y="44"/>
                    <a:pt x="84" y="46"/>
                    <a:pt x="83" y="48"/>
                  </a:cubicBezTo>
                  <a:cubicBezTo>
                    <a:pt x="83" y="50"/>
                    <a:pt x="83" y="51"/>
                    <a:pt x="84" y="52"/>
                  </a:cubicBezTo>
                  <a:cubicBezTo>
                    <a:pt x="84" y="53"/>
                    <a:pt x="85" y="53"/>
                    <a:pt x="86" y="54"/>
                  </a:cubicBezTo>
                  <a:cubicBezTo>
                    <a:pt x="88" y="54"/>
                    <a:pt x="88" y="54"/>
                    <a:pt x="88" y="54"/>
                  </a:cubicBezTo>
                  <a:cubicBezTo>
                    <a:pt x="89" y="54"/>
                    <a:pt x="89" y="55"/>
                    <a:pt x="89" y="55"/>
                  </a:cubicBezTo>
                  <a:cubicBezTo>
                    <a:pt x="89" y="56"/>
                    <a:pt x="89" y="56"/>
                    <a:pt x="89" y="56"/>
                  </a:cubicBezTo>
                  <a:cubicBezTo>
                    <a:pt x="89" y="55"/>
                    <a:pt x="89" y="55"/>
                    <a:pt x="89" y="55"/>
                  </a:cubicBezTo>
                  <a:cubicBezTo>
                    <a:pt x="87" y="72"/>
                    <a:pt x="87" y="72"/>
                    <a:pt x="87" y="72"/>
                  </a:cubicBezTo>
                  <a:cubicBezTo>
                    <a:pt x="87" y="73"/>
                    <a:pt x="86" y="73"/>
                    <a:pt x="85" y="73"/>
                  </a:cubicBezTo>
                  <a:cubicBezTo>
                    <a:pt x="85" y="73"/>
                    <a:pt x="85" y="73"/>
                    <a:pt x="85" y="73"/>
                  </a:cubicBezTo>
                  <a:cubicBezTo>
                    <a:pt x="85" y="73"/>
                    <a:pt x="85" y="73"/>
                    <a:pt x="85" y="73"/>
                  </a:cubicBezTo>
                  <a:cubicBezTo>
                    <a:pt x="84" y="73"/>
                    <a:pt x="84" y="73"/>
                    <a:pt x="84" y="73"/>
                  </a:cubicBezTo>
                  <a:cubicBezTo>
                    <a:pt x="82" y="73"/>
                    <a:pt x="80" y="74"/>
                    <a:pt x="79" y="76"/>
                  </a:cubicBezTo>
                  <a:cubicBezTo>
                    <a:pt x="83" y="77"/>
                    <a:pt x="83" y="77"/>
                    <a:pt x="83" y="77"/>
                  </a:cubicBezTo>
                  <a:cubicBezTo>
                    <a:pt x="83" y="81"/>
                    <a:pt x="83" y="81"/>
                    <a:pt x="83" y="81"/>
                  </a:cubicBezTo>
                  <a:cubicBezTo>
                    <a:pt x="84" y="81"/>
                    <a:pt x="84" y="81"/>
                    <a:pt x="84" y="81"/>
                  </a:cubicBezTo>
                  <a:cubicBezTo>
                    <a:pt x="84" y="81"/>
                    <a:pt x="84" y="81"/>
                    <a:pt x="84" y="81"/>
                  </a:cubicBezTo>
                  <a:cubicBezTo>
                    <a:pt x="84" y="81"/>
                    <a:pt x="85" y="81"/>
                    <a:pt x="85" y="81"/>
                  </a:cubicBezTo>
                  <a:cubicBezTo>
                    <a:pt x="90" y="81"/>
                    <a:pt x="94" y="78"/>
                    <a:pt x="95" y="73"/>
                  </a:cubicBezTo>
                  <a:cubicBezTo>
                    <a:pt x="97" y="57"/>
                    <a:pt x="97" y="57"/>
                    <a:pt x="97" y="57"/>
                  </a:cubicBezTo>
                  <a:cubicBezTo>
                    <a:pt x="97" y="57"/>
                    <a:pt x="97" y="57"/>
                    <a:pt x="97" y="57"/>
                  </a:cubicBezTo>
                  <a:cubicBezTo>
                    <a:pt x="97" y="56"/>
                    <a:pt x="97" y="56"/>
                    <a:pt x="97" y="55"/>
                  </a:cubicBezTo>
                  <a:cubicBezTo>
                    <a:pt x="97" y="51"/>
                    <a:pt x="94" y="47"/>
                    <a:pt x="89" y="46"/>
                  </a:cubicBezTo>
                  <a:cubicBezTo>
                    <a:pt x="88" y="46"/>
                    <a:pt x="88" y="46"/>
                    <a:pt x="88" y="46"/>
                  </a:cubicBezTo>
                  <a:cubicBezTo>
                    <a:pt x="87" y="50"/>
                    <a:pt x="87" y="50"/>
                    <a:pt x="87" y="50"/>
                  </a:cubicBezTo>
                  <a:cubicBezTo>
                    <a:pt x="91" y="51"/>
                    <a:pt x="91" y="51"/>
                    <a:pt x="91" y="51"/>
                  </a:cubicBezTo>
                  <a:cubicBezTo>
                    <a:pt x="92" y="48"/>
                    <a:pt x="92" y="45"/>
                    <a:pt x="92" y="41"/>
                  </a:cubicBezTo>
                  <a:cubicBezTo>
                    <a:pt x="92" y="35"/>
                    <a:pt x="92" y="35"/>
                    <a:pt x="92" y="35"/>
                  </a:cubicBezTo>
                  <a:cubicBezTo>
                    <a:pt x="92" y="23"/>
                    <a:pt x="84" y="11"/>
                    <a:pt x="73" y="7"/>
                  </a:cubicBezTo>
                  <a:cubicBezTo>
                    <a:pt x="72" y="11"/>
                    <a:pt x="72" y="11"/>
                    <a:pt x="72" y="11"/>
                  </a:cubicBezTo>
                  <a:cubicBezTo>
                    <a:pt x="74" y="7"/>
                    <a:pt x="74" y="7"/>
                    <a:pt x="74" y="7"/>
                  </a:cubicBezTo>
                  <a:cubicBezTo>
                    <a:pt x="71" y="6"/>
                    <a:pt x="69" y="5"/>
                    <a:pt x="66" y="4"/>
                  </a:cubicBezTo>
                  <a:cubicBezTo>
                    <a:pt x="59" y="1"/>
                    <a:pt x="53" y="0"/>
                    <a:pt x="48" y="0"/>
                  </a:cubicBezTo>
                  <a:cubicBezTo>
                    <a:pt x="46" y="0"/>
                    <a:pt x="43" y="0"/>
                    <a:pt x="41" y="1"/>
                  </a:cubicBezTo>
                  <a:cubicBezTo>
                    <a:pt x="40" y="1"/>
                    <a:pt x="39" y="2"/>
                    <a:pt x="38" y="3"/>
                  </a:cubicBezTo>
                  <a:cubicBezTo>
                    <a:pt x="37" y="3"/>
                    <a:pt x="37" y="4"/>
                    <a:pt x="36" y="6"/>
                  </a:cubicBezTo>
                  <a:cubicBezTo>
                    <a:pt x="36" y="6"/>
                    <a:pt x="36" y="6"/>
                    <a:pt x="36" y="6"/>
                  </a:cubicBezTo>
                  <a:cubicBezTo>
                    <a:pt x="36" y="6"/>
                    <a:pt x="36" y="7"/>
                    <a:pt x="36" y="8"/>
                  </a:cubicBezTo>
                  <a:cubicBezTo>
                    <a:pt x="36" y="9"/>
                    <a:pt x="36" y="9"/>
                    <a:pt x="36" y="9"/>
                  </a:cubicBezTo>
                  <a:cubicBezTo>
                    <a:pt x="40" y="8"/>
                    <a:pt x="40" y="8"/>
                    <a:pt x="40" y="8"/>
                  </a:cubicBezTo>
                  <a:cubicBezTo>
                    <a:pt x="40" y="4"/>
                    <a:pt x="40" y="4"/>
                    <a:pt x="40" y="4"/>
                  </a:cubicBezTo>
                  <a:cubicBezTo>
                    <a:pt x="36" y="4"/>
                    <a:pt x="36" y="4"/>
                    <a:pt x="36" y="4"/>
                  </a:cubicBezTo>
                  <a:cubicBezTo>
                    <a:pt x="19" y="4"/>
                    <a:pt x="6" y="18"/>
                    <a:pt x="6" y="35"/>
                  </a:cubicBezTo>
                  <a:cubicBezTo>
                    <a:pt x="6" y="41"/>
                    <a:pt x="6" y="41"/>
                    <a:pt x="6" y="41"/>
                  </a:cubicBezTo>
                  <a:cubicBezTo>
                    <a:pt x="6" y="45"/>
                    <a:pt x="6" y="48"/>
                    <a:pt x="7" y="51"/>
                  </a:cubicBezTo>
                  <a:cubicBezTo>
                    <a:pt x="11" y="50"/>
                    <a:pt x="11" y="50"/>
                    <a:pt x="11" y="50"/>
                  </a:cubicBezTo>
                  <a:cubicBezTo>
                    <a:pt x="10" y="46"/>
                    <a:pt x="10" y="46"/>
                    <a:pt x="10" y="46"/>
                  </a:cubicBezTo>
                  <a:cubicBezTo>
                    <a:pt x="8" y="46"/>
                    <a:pt x="8" y="46"/>
                    <a:pt x="8" y="46"/>
                  </a:cubicBezTo>
                  <a:cubicBezTo>
                    <a:pt x="4" y="47"/>
                    <a:pt x="0" y="51"/>
                    <a:pt x="0" y="55"/>
                  </a:cubicBezTo>
                  <a:cubicBezTo>
                    <a:pt x="0" y="56"/>
                    <a:pt x="0" y="56"/>
                    <a:pt x="0" y="57"/>
                  </a:cubicBezTo>
                  <a:cubicBezTo>
                    <a:pt x="3" y="73"/>
                    <a:pt x="3" y="73"/>
                    <a:pt x="3" y="73"/>
                  </a:cubicBezTo>
                  <a:cubicBezTo>
                    <a:pt x="4" y="78"/>
                    <a:pt x="8" y="81"/>
                    <a:pt x="12" y="81"/>
                  </a:cubicBezTo>
                  <a:cubicBezTo>
                    <a:pt x="13" y="81"/>
                    <a:pt x="13" y="81"/>
                    <a:pt x="14" y="81"/>
                  </a:cubicBezTo>
                  <a:cubicBezTo>
                    <a:pt x="16" y="81"/>
                    <a:pt x="16" y="81"/>
                    <a:pt x="16" y="81"/>
                  </a:cubicBezTo>
                  <a:cubicBezTo>
                    <a:pt x="16" y="77"/>
                    <a:pt x="16" y="77"/>
                    <a:pt x="16" y="77"/>
                  </a:cubicBezTo>
                  <a:cubicBezTo>
                    <a:pt x="12" y="78"/>
                    <a:pt x="12" y="78"/>
                    <a:pt x="12" y="78"/>
                  </a:cubicBezTo>
                  <a:cubicBezTo>
                    <a:pt x="15" y="88"/>
                    <a:pt x="20" y="96"/>
                    <a:pt x="27" y="103"/>
                  </a:cubicBezTo>
                  <a:cubicBezTo>
                    <a:pt x="33" y="109"/>
                    <a:pt x="41" y="113"/>
                    <a:pt x="49" y="114"/>
                  </a:cubicBezTo>
                  <a:cubicBezTo>
                    <a:pt x="50" y="114"/>
                    <a:pt x="50" y="114"/>
                    <a:pt x="50" y="114"/>
                  </a:cubicBezTo>
                  <a:cubicBezTo>
                    <a:pt x="58" y="113"/>
                    <a:pt x="66" y="109"/>
                    <a:pt x="72" y="103"/>
                  </a:cubicBezTo>
                  <a:cubicBezTo>
                    <a:pt x="79" y="96"/>
                    <a:pt x="84" y="88"/>
                    <a:pt x="87" y="78"/>
                  </a:cubicBezTo>
                  <a:cubicBezTo>
                    <a:pt x="83" y="77"/>
                    <a:pt x="83" y="77"/>
                    <a:pt x="83" y="77"/>
                  </a:cubicBezTo>
                  <a:cubicBezTo>
                    <a:pt x="83" y="81"/>
                    <a:pt x="83" y="81"/>
                    <a:pt x="83" y="81"/>
                  </a:cubicBezTo>
                  <a:lnTo>
                    <a:pt x="83"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92" name="Freeform 59"/>
            <p:cNvSpPr>
              <a:spLocks/>
            </p:cNvSpPr>
            <p:nvPr/>
          </p:nvSpPr>
          <p:spPr bwMode="auto">
            <a:xfrm>
              <a:off x="5507038" y="2874963"/>
              <a:ext cx="79375" cy="17463"/>
            </a:xfrm>
            <a:custGeom>
              <a:avLst/>
              <a:gdLst>
                <a:gd name="T0" fmla="*/ 33 w 37"/>
                <a:gd name="T1" fmla="*/ 0 h 8"/>
                <a:gd name="T2" fmla="*/ 4 w 37"/>
                <a:gd name="T3" fmla="*/ 0 h 8"/>
                <a:gd name="T4" fmla="*/ 0 w 37"/>
                <a:gd name="T5" fmla="*/ 4 h 8"/>
                <a:gd name="T6" fmla="*/ 4 w 37"/>
                <a:gd name="T7" fmla="*/ 8 h 8"/>
                <a:gd name="T8" fmla="*/ 33 w 37"/>
                <a:gd name="T9" fmla="*/ 8 h 8"/>
                <a:gd name="T10" fmla="*/ 37 w 37"/>
                <a:gd name="T11" fmla="*/ 4 h 8"/>
                <a:gd name="T12" fmla="*/ 33 w 37"/>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7" h="8">
                  <a:moveTo>
                    <a:pt x="33" y="0"/>
                  </a:moveTo>
                  <a:cubicBezTo>
                    <a:pt x="4" y="0"/>
                    <a:pt x="4" y="0"/>
                    <a:pt x="4" y="0"/>
                  </a:cubicBezTo>
                  <a:cubicBezTo>
                    <a:pt x="2" y="0"/>
                    <a:pt x="0" y="2"/>
                    <a:pt x="0" y="4"/>
                  </a:cubicBezTo>
                  <a:cubicBezTo>
                    <a:pt x="0" y="6"/>
                    <a:pt x="2" y="8"/>
                    <a:pt x="4" y="8"/>
                  </a:cubicBezTo>
                  <a:cubicBezTo>
                    <a:pt x="33" y="8"/>
                    <a:pt x="33" y="8"/>
                    <a:pt x="33" y="8"/>
                  </a:cubicBezTo>
                  <a:cubicBezTo>
                    <a:pt x="35" y="8"/>
                    <a:pt x="37" y="6"/>
                    <a:pt x="37" y="4"/>
                  </a:cubicBezTo>
                  <a:cubicBezTo>
                    <a:pt x="37" y="2"/>
                    <a:pt x="35" y="0"/>
                    <a:pt x="3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93" name="Freeform 60"/>
            <p:cNvSpPr>
              <a:spLocks/>
            </p:cNvSpPr>
            <p:nvPr/>
          </p:nvSpPr>
          <p:spPr bwMode="auto">
            <a:xfrm>
              <a:off x="5224463" y="2735263"/>
              <a:ext cx="439738" cy="190500"/>
            </a:xfrm>
            <a:custGeom>
              <a:avLst/>
              <a:gdLst>
                <a:gd name="T0" fmla="*/ 8 w 208"/>
                <a:gd name="T1" fmla="*/ 42 h 90"/>
                <a:gd name="T2" fmla="*/ 9 w 208"/>
                <a:gd name="T3" fmla="*/ 33 h 90"/>
                <a:gd name="T4" fmla="*/ 23 w 208"/>
                <a:gd name="T5" fmla="*/ 23 h 90"/>
                <a:gd name="T6" fmla="*/ 61 w 208"/>
                <a:gd name="T7" fmla="*/ 13 h 90"/>
                <a:gd name="T8" fmla="*/ 70 w 208"/>
                <a:gd name="T9" fmla="*/ 5 h 90"/>
                <a:gd name="T10" fmla="*/ 71 w 208"/>
                <a:gd name="T11" fmla="*/ 9 h 90"/>
                <a:gd name="T12" fmla="*/ 66 w 208"/>
                <a:gd name="T13" fmla="*/ 6 h 90"/>
                <a:gd name="T14" fmla="*/ 88 w 208"/>
                <a:gd name="T15" fmla="*/ 90 h 90"/>
                <a:gd name="T16" fmla="*/ 102 w 208"/>
                <a:gd name="T17" fmla="*/ 33 h 90"/>
                <a:gd name="T18" fmla="*/ 95 w 208"/>
                <a:gd name="T19" fmla="*/ 14 h 90"/>
                <a:gd name="T20" fmla="*/ 105 w 208"/>
                <a:gd name="T21" fmla="*/ 31 h 90"/>
                <a:gd name="T22" fmla="*/ 115 w 208"/>
                <a:gd name="T23" fmla="*/ 87 h 90"/>
                <a:gd name="T24" fmla="*/ 123 w 208"/>
                <a:gd name="T25" fmla="*/ 87 h 90"/>
                <a:gd name="T26" fmla="*/ 137 w 208"/>
                <a:gd name="T27" fmla="*/ 5 h 90"/>
                <a:gd name="T28" fmla="*/ 137 w 208"/>
                <a:gd name="T29" fmla="*/ 9 h 90"/>
                <a:gd name="T30" fmla="*/ 135 w 208"/>
                <a:gd name="T31" fmla="*/ 8 h 90"/>
                <a:gd name="T32" fmla="*/ 184 w 208"/>
                <a:gd name="T33" fmla="*/ 23 h 90"/>
                <a:gd name="T34" fmla="*/ 198 w 208"/>
                <a:gd name="T35" fmla="*/ 33 h 90"/>
                <a:gd name="T36" fmla="*/ 200 w 208"/>
                <a:gd name="T37" fmla="*/ 42 h 90"/>
                <a:gd name="T38" fmla="*/ 198 w 208"/>
                <a:gd name="T39" fmla="*/ 90 h 90"/>
                <a:gd name="T40" fmla="*/ 208 w 208"/>
                <a:gd name="T41" fmla="*/ 43 h 90"/>
                <a:gd name="T42" fmla="*/ 208 w 208"/>
                <a:gd name="T43" fmla="*/ 37 h 90"/>
                <a:gd name="T44" fmla="*/ 196 w 208"/>
                <a:gd name="T45" fmla="*/ 20 h 90"/>
                <a:gd name="T46" fmla="*/ 163 w 208"/>
                <a:gd name="T47" fmla="*/ 10 h 90"/>
                <a:gd name="T48" fmla="*/ 140 w 208"/>
                <a:gd name="T49" fmla="*/ 2 h 90"/>
                <a:gd name="T50" fmla="*/ 137 w 208"/>
                <a:gd name="T51" fmla="*/ 1 h 90"/>
                <a:gd name="T52" fmla="*/ 119 w 208"/>
                <a:gd name="T53" fmla="*/ 66 h 90"/>
                <a:gd name="T54" fmla="*/ 122 w 208"/>
                <a:gd name="T55" fmla="*/ 11 h 90"/>
                <a:gd name="T56" fmla="*/ 118 w 208"/>
                <a:gd name="T57" fmla="*/ 6 h 90"/>
                <a:gd name="T58" fmla="*/ 86 w 208"/>
                <a:gd name="T59" fmla="*/ 7 h 90"/>
                <a:gd name="T60" fmla="*/ 94 w 208"/>
                <a:gd name="T61" fmla="*/ 33 h 90"/>
                <a:gd name="T62" fmla="*/ 74 w 208"/>
                <a:gd name="T63" fmla="*/ 4 h 90"/>
                <a:gd name="T64" fmla="*/ 69 w 208"/>
                <a:gd name="T65" fmla="*/ 1 h 90"/>
                <a:gd name="T66" fmla="*/ 58 w 208"/>
                <a:gd name="T67" fmla="*/ 6 h 90"/>
                <a:gd name="T68" fmla="*/ 7 w 208"/>
                <a:gd name="T69" fmla="*/ 22 h 90"/>
                <a:gd name="T70" fmla="*/ 0 w 208"/>
                <a:gd name="T71" fmla="*/ 37 h 90"/>
                <a:gd name="T72" fmla="*/ 0 w 208"/>
                <a:gd name="T73" fmla="*/ 43 h 90"/>
                <a:gd name="T74" fmla="*/ 9 w 208"/>
                <a:gd name="T75"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90">
                  <a:moveTo>
                    <a:pt x="12" y="86"/>
                  </a:moveTo>
                  <a:cubicBezTo>
                    <a:pt x="8" y="42"/>
                    <a:pt x="8" y="42"/>
                    <a:pt x="8" y="42"/>
                  </a:cubicBezTo>
                  <a:cubicBezTo>
                    <a:pt x="8" y="37"/>
                    <a:pt x="8" y="37"/>
                    <a:pt x="8" y="37"/>
                  </a:cubicBezTo>
                  <a:cubicBezTo>
                    <a:pt x="8" y="36"/>
                    <a:pt x="8" y="34"/>
                    <a:pt x="9" y="33"/>
                  </a:cubicBezTo>
                  <a:cubicBezTo>
                    <a:pt x="10" y="30"/>
                    <a:pt x="12" y="28"/>
                    <a:pt x="15" y="27"/>
                  </a:cubicBezTo>
                  <a:cubicBezTo>
                    <a:pt x="17" y="25"/>
                    <a:pt x="21" y="24"/>
                    <a:pt x="23" y="23"/>
                  </a:cubicBezTo>
                  <a:cubicBezTo>
                    <a:pt x="27" y="23"/>
                    <a:pt x="37" y="21"/>
                    <a:pt x="47" y="18"/>
                  </a:cubicBezTo>
                  <a:cubicBezTo>
                    <a:pt x="52" y="17"/>
                    <a:pt x="56" y="15"/>
                    <a:pt x="61" y="13"/>
                  </a:cubicBezTo>
                  <a:cubicBezTo>
                    <a:pt x="65" y="12"/>
                    <a:pt x="69" y="10"/>
                    <a:pt x="72" y="8"/>
                  </a:cubicBezTo>
                  <a:cubicBezTo>
                    <a:pt x="70" y="5"/>
                    <a:pt x="70" y="5"/>
                    <a:pt x="70" y="5"/>
                  </a:cubicBezTo>
                  <a:cubicBezTo>
                    <a:pt x="70" y="9"/>
                    <a:pt x="70" y="9"/>
                    <a:pt x="70" y="9"/>
                  </a:cubicBezTo>
                  <a:cubicBezTo>
                    <a:pt x="71" y="9"/>
                    <a:pt x="71" y="9"/>
                    <a:pt x="71" y="9"/>
                  </a:cubicBezTo>
                  <a:cubicBezTo>
                    <a:pt x="70" y="5"/>
                    <a:pt x="70" y="5"/>
                    <a:pt x="70" y="5"/>
                  </a:cubicBezTo>
                  <a:cubicBezTo>
                    <a:pt x="66" y="6"/>
                    <a:pt x="66" y="6"/>
                    <a:pt x="66" y="6"/>
                  </a:cubicBezTo>
                  <a:cubicBezTo>
                    <a:pt x="84" y="87"/>
                    <a:pt x="84" y="87"/>
                    <a:pt x="84" y="87"/>
                  </a:cubicBezTo>
                  <a:cubicBezTo>
                    <a:pt x="84" y="89"/>
                    <a:pt x="86" y="90"/>
                    <a:pt x="88" y="90"/>
                  </a:cubicBezTo>
                  <a:cubicBezTo>
                    <a:pt x="90" y="90"/>
                    <a:pt x="91" y="89"/>
                    <a:pt x="92" y="87"/>
                  </a:cubicBezTo>
                  <a:cubicBezTo>
                    <a:pt x="102" y="33"/>
                    <a:pt x="102" y="33"/>
                    <a:pt x="102" y="33"/>
                  </a:cubicBezTo>
                  <a:cubicBezTo>
                    <a:pt x="102" y="32"/>
                    <a:pt x="102" y="32"/>
                    <a:pt x="102" y="31"/>
                  </a:cubicBezTo>
                  <a:cubicBezTo>
                    <a:pt x="95" y="14"/>
                    <a:pt x="95" y="14"/>
                    <a:pt x="95" y="14"/>
                  </a:cubicBezTo>
                  <a:cubicBezTo>
                    <a:pt x="112" y="14"/>
                    <a:pt x="112" y="14"/>
                    <a:pt x="112" y="14"/>
                  </a:cubicBezTo>
                  <a:cubicBezTo>
                    <a:pt x="105" y="31"/>
                    <a:pt x="105" y="31"/>
                    <a:pt x="105" y="31"/>
                  </a:cubicBezTo>
                  <a:cubicBezTo>
                    <a:pt x="105" y="32"/>
                    <a:pt x="105" y="32"/>
                    <a:pt x="105" y="33"/>
                  </a:cubicBezTo>
                  <a:cubicBezTo>
                    <a:pt x="115" y="87"/>
                    <a:pt x="115" y="87"/>
                    <a:pt x="115" y="87"/>
                  </a:cubicBezTo>
                  <a:cubicBezTo>
                    <a:pt x="116" y="89"/>
                    <a:pt x="117" y="90"/>
                    <a:pt x="119" y="90"/>
                  </a:cubicBezTo>
                  <a:cubicBezTo>
                    <a:pt x="121" y="90"/>
                    <a:pt x="123" y="89"/>
                    <a:pt x="123" y="87"/>
                  </a:cubicBezTo>
                  <a:cubicBezTo>
                    <a:pt x="141" y="6"/>
                    <a:pt x="141" y="6"/>
                    <a:pt x="141" y="6"/>
                  </a:cubicBezTo>
                  <a:cubicBezTo>
                    <a:pt x="137" y="5"/>
                    <a:pt x="137" y="5"/>
                    <a:pt x="137" y="5"/>
                  </a:cubicBezTo>
                  <a:cubicBezTo>
                    <a:pt x="136" y="9"/>
                    <a:pt x="136" y="9"/>
                    <a:pt x="136" y="9"/>
                  </a:cubicBezTo>
                  <a:cubicBezTo>
                    <a:pt x="137" y="9"/>
                    <a:pt x="137" y="9"/>
                    <a:pt x="137" y="9"/>
                  </a:cubicBezTo>
                  <a:cubicBezTo>
                    <a:pt x="137" y="5"/>
                    <a:pt x="137" y="5"/>
                    <a:pt x="137" y="5"/>
                  </a:cubicBezTo>
                  <a:cubicBezTo>
                    <a:pt x="135" y="8"/>
                    <a:pt x="135" y="8"/>
                    <a:pt x="135" y="8"/>
                  </a:cubicBezTo>
                  <a:cubicBezTo>
                    <a:pt x="138" y="10"/>
                    <a:pt x="142" y="12"/>
                    <a:pt x="146" y="13"/>
                  </a:cubicBezTo>
                  <a:cubicBezTo>
                    <a:pt x="160" y="18"/>
                    <a:pt x="178" y="22"/>
                    <a:pt x="184" y="23"/>
                  </a:cubicBezTo>
                  <a:cubicBezTo>
                    <a:pt x="188" y="24"/>
                    <a:pt x="192" y="26"/>
                    <a:pt x="195" y="28"/>
                  </a:cubicBezTo>
                  <a:cubicBezTo>
                    <a:pt x="196" y="30"/>
                    <a:pt x="198" y="31"/>
                    <a:pt x="198" y="33"/>
                  </a:cubicBezTo>
                  <a:cubicBezTo>
                    <a:pt x="199" y="34"/>
                    <a:pt x="200" y="36"/>
                    <a:pt x="200" y="37"/>
                  </a:cubicBezTo>
                  <a:cubicBezTo>
                    <a:pt x="200" y="42"/>
                    <a:pt x="200" y="42"/>
                    <a:pt x="200" y="42"/>
                  </a:cubicBezTo>
                  <a:cubicBezTo>
                    <a:pt x="195" y="86"/>
                    <a:pt x="195" y="86"/>
                    <a:pt x="195" y="86"/>
                  </a:cubicBezTo>
                  <a:cubicBezTo>
                    <a:pt x="195" y="88"/>
                    <a:pt x="196" y="90"/>
                    <a:pt x="198" y="90"/>
                  </a:cubicBezTo>
                  <a:cubicBezTo>
                    <a:pt x="201" y="90"/>
                    <a:pt x="203" y="89"/>
                    <a:pt x="203" y="87"/>
                  </a:cubicBezTo>
                  <a:cubicBezTo>
                    <a:pt x="208" y="43"/>
                    <a:pt x="208" y="43"/>
                    <a:pt x="208" y="43"/>
                  </a:cubicBezTo>
                  <a:cubicBezTo>
                    <a:pt x="208" y="42"/>
                    <a:pt x="208" y="42"/>
                    <a:pt x="208" y="42"/>
                  </a:cubicBezTo>
                  <a:cubicBezTo>
                    <a:pt x="208" y="37"/>
                    <a:pt x="208" y="37"/>
                    <a:pt x="208" y="37"/>
                  </a:cubicBezTo>
                  <a:cubicBezTo>
                    <a:pt x="208" y="34"/>
                    <a:pt x="207" y="31"/>
                    <a:pt x="205" y="29"/>
                  </a:cubicBezTo>
                  <a:cubicBezTo>
                    <a:pt x="203" y="25"/>
                    <a:pt x="200" y="22"/>
                    <a:pt x="196" y="20"/>
                  </a:cubicBezTo>
                  <a:cubicBezTo>
                    <a:pt x="193" y="18"/>
                    <a:pt x="189" y="16"/>
                    <a:pt x="185" y="16"/>
                  </a:cubicBezTo>
                  <a:cubicBezTo>
                    <a:pt x="181" y="15"/>
                    <a:pt x="172" y="13"/>
                    <a:pt x="163" y="10"/>
                  </a:cubicBezTo>
                  <a:cubicBezTo>
                    <a:pt x="158" y="9"/>
                    <a:pt x="153" y="7"/>
                    <a:pt x="149" y="6"/>
                  </a:cubicBezTo>
                  <a:cubicBezTo>
                    <a:pt x="145" y="4"/>
                    <a:pt x="142" y="3"/>
                    <a:pt x="140" y="2"/>
                  </a:cubicBezTo>
                  <a:cubicBezTo>
                    <a:pt x="139" y="1"/>
                    <a:pt x="139" y="1"/>
                    <a:pt x="138" y="1"/>
                  </a:cubicBezTo>
                  <a:cubicBezTo>
                    <a:pt x="137" y="1"/>
                    <a:pt x="137" y="1"/>
                    <a:pt x="137" y="1"/>
                  </a:cubicBezTo>
                  <a:cubicBezTo>
                    <a:pt x="135" y="0"/>
                    <a:pt x="133" y="2"/>
                    <a:pt x="133" y="4"/>
                  </a:cubicBezTo>
                  <a:cubicBezTo>
                    <a:pt x="119" y="66"/>
                    <a:pt x="119" y="66"/>
                    <a:pt x="119" y="66"/>
                  </a:cubicBezTo>
                  <a:cubicBezTo>
                    <a:pt x="113" y="33"/>
                    <a:pt x="113" y="33"/>
                    <a:pt x="113" y="33"/>
                  </a:cubicBezTo>
                  <a:cubicBezTo>
                    <a:pt x="122" y="11"/>
                    <a:pt x="122" y="11"/>
                    <a:pt x="122" y="11"/>
                  </a:cubicBezTo>
                  <a:cubicBezTo>
                    <a:pt x="122" y="10"/>
                    <a:pt x="122" y="9"/>
                    <a:pt x="121" y="7"/>
                  </a:cubicBezTo>
                  <a:cubicBezTo>
                    <a:pt x="120" y="6"/>
                    <a:pt x="119" y="6"/>
                    <a:pt x="118" y="6"/>
                  </a:cubicBezTo>
                  <a:cubicBezTo>
                    <a:pt x="89" y="6"/>
                    <a:pt x="89" y="6"/>
                    <a:pt x="89" y="6"/>
                  </a:cubicBezTo>
                  <a:cubicBezTo>
                    <a:pt x="88" y="6"/>
                    <a:pt x="87" y="6"/>
                    <a:pt x="86" y="7"/>
                  </a:cubicBezTo>
                  <a:cubicBezTo>
                    <a:pt x="85" y="9"/>
                    <a:pt x="85" y="10"/>
                    <a:pt x="86" y="11"/>
                  </a:cubicBezTo>
                  <a:cubicBezTo>
                    <a:pt x="94" y="33"/>
                    <a:pt x="94" y="33"/>
                    <a:pt x="94" y="33"/>
                  </a:cubicBezTo>
                  <a:cubicBezTo>
                    <a:pt x="88" y="66"/>
                    <a:pt x="88" y="66"/>
                    <a:pt x="88" y="66"/>
                  </a:cubicBezTo>
                  <a:cubicBezTo>
                    <a:pt x="74" y="4"/>
                    <a:pt x="74" y="4"/>
                    <a:pt x="74" y="4"/>
                  </a:cubicBezTo>
                  <a:cubicBezTo>
                    <a:pt x="74" y="2"/>
                    <a:pt x="72" y="0"/>
                    <a:pt x="70" y="1"/>
                  </a:cubicBezTo>
                  <a:cubicBezTo>
                    <a:pt x="69" y="1"/>
                    <a:pt x="69" y="1"/>
                    <a:pt x="69" y="1"/>
                  </a:cubicBezTo>
                  <a:cubicBezTo>
                    <a:pt x="69" y="1"/>
                    <a:pt x="68" y="1"/>
                    <a:pt x="68" y="2"/>
                  </a:cubicBezTo>
                  <a:cubicBezTo>
                    <a:pt x="66" y="3"/>
                    <a:pt x="62" y="4"/>
                    <a:pt x="58" y="6"/>
                  </a:cubicBezTo>
                  <a:cubicBezTo>
                    <a:pt x="46" y="10"/>
                    <a:pt x="28" y="14"/>
                    <a:pt x="22" y="16"/>
                  </a:cubicBezTo>
                  <a:cubicBezTo>
                    <a:pt x="17" y="17"/>
                    <a:pt x="12" y="19"/>
                    <a:pt x="7" y="22"/>
                  </a:cubicBezTo>
                  <a:cubicBezTo>
                    <a:pt x="5" y="24"/>
                    <a:pt x="3" y="26"/>
                    <a:pt x="2" y="29"/>
                  </a:cubicBezTo>
                  <a:cubicBezTo>
                    <a:pt x="0" y="31"/>
                    <a:pt x="0" y="34"/>
                    <a:pt x="0" y="37"/>
                  </a:cubicBezTo>
                  <a:cubicBezTo>
                    <a:pt x="0" y="42"/>
                    <a:pt x="0" y="42"/>
                    <a:pt x="0" y="42"/>
                  </a:cubicBezTo>
                  <a:cubicBezTo>
                    <a:pt x="0" y="43"/>
                    <a:pt x="0" y="43"/>
                    <a:pt x="0" y="43"/>
                  </a:cubicBezTo>
                  <a:cubicBezTo>
                    <a:pt x="4" y="87"/>
                    <a:pt x="4" y="87"/>
                    <a:pt x="4" y="87"/>
                  </a:cubicBezTo>
                  <a:cubicBezTo>
                    <a:pt x="5" y="89"/>
                    <a:pt x="7" y="90"/>
                    <a:pt x="9" y="90"/>
                  </a:cubicBezTo>
                  <a:cubicBezTo>
                    <a:pt x="11" y="90"/>
                    <a:pt x="13" y="88"/>
                    <a:pt x="12" y="8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94" name="Freeform 61"/>
            <p:cNvSpPr>
              <a:spLocks/>
            </p:cNvSpPr>
            <p:nvPr/>
          </p:nvSpPr>
          <p:spPr bwMode="auto">
            <a:xfrm>
              <a:off x="3416300" y="3565526"/>
              <a:ext cx="301625" cy="400050"/>
            </a:xfrm>
            <a:custGeom>
              <a:avLst/>
              <a:gdLst>
                <a:gd name="T0" fmla="*/ 86 w 143"/>
                <a:gd name="T1" fmla="*/ 189 h 189"/>
                <a:gd name="T2" fmla="*/ 123 w 143"/>
                <a:gd name="T3" fmla="*/ 172 h 189"/>
                <a:gd name="T4" fmla="*/ 137 w 143"/>
                <a:gd name="T5" fmla="*/ 150 h 189"/>
                <a:gd name="T6" fmla="*/ 143 w 143"/>
                <a:gd name="T7" fmla="*/ 124 h 189"/>
                <a:gd name="T8" fmla="*/ 143 w 143"/>
                <a:gd name="T9" fmla="*/ 67 h 189"/>
                <a:gd name="T10" fmla="*/ 123 w 143"/>
                <a:gd name="T11" fmla="*/ 20 h 189"/>
                <a:gd name="T12" fmla="*/ 76 w 143"/>
                <a:gd name="T13" fmla="*/ 0 h 189"/>
                <a:gd name="T14" fmla="*/ 68 w 143"/>
                <a:gd name="T15" fmla="*/ 0 h 189"/>
                <a:gd name="T16" fmla="*/ 21 w 143"/>
                <a:gd name="T17" fmla="*/ 20 h 189"/>
                <a:gd name="T18" fmla="*/ 0 w 143"/>
                <a:gd name="T19" fmla="*/ 67 h 189"/>
                <a:gd name="T20" fmla="*/ 0 w 143"/>
                <a:gd name="T21" fmla="*/ 124 h 189"/>
                <a:gd name="T22" fmla="*/ 4 w 143"/>
                <a:gd name="T23" fmla="*/ 128 h 189"/>
                <a:gd name="T24" fmla="*/ 8 w 143"/>
                <a:gd name="T25" fmla="*/ 124 h 189"/>
                <a:gd name="T26" fmla="*/ 8 w 143"/>
                <a:gd name="T27" fmla="*/ 67 h 189"/>
                <a:gd name="T28" fmla="*/ 26 w 143"/>
                <a:gd name="T29" fmla="*/ 26 h 189"/>
                <a:gd name="T30" fmla="*/ 68 w 143"/>
                <a:gd name="T31" fmla="*/ 8 h 189"/>
                <a:gd name="T32" fmla="*/ 76 w 143"/>
                <a:gd name="T33" fmla="*/ 8 h 189"/>
                <a:gd name="T34" fmla="*/ 117 w 143"/>
                <a:gd name="T35" fmla="*/ 26 h 189"/>
                <a:gd name="T36" fmla="*/ 135 w 143"/>
                <a:gd name="T37" fmla="*/ 67 h 189"/>
                <a:gd name="T38" fmla="*/ 135 w 143"/>
                <a:gd name="T39" fmla="*/ 124 h 189"/>
                <a:gd name="T40" fmla="*/ 130 w 143"/>
                <a:gd name="T41" fmla="*/ 147 h 189"/>
                <a:gd name="T42" fmla="*/ 117 w 143"/>
                <a:gd name="T43" fmla="*/ 167 h 189"/>
                <a:gd name="T44" fmla="*/ 85 w 143"/>
                <a:gd name="T45" fmla="*/ 181 h 189"/>
                <a:gd name="T46" fmla="*/ 81 w 143"/>
                <a:gd name="T47" fmla="*/ 185 h 189"/>
                <a:gd name="T48" fmla="*/ 86 w 143"/>
                <a:gd name="T49"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3" h="189">
                  <a:moveTo>
                    <a:pt x="86" y="189"/>
                  </a:moveTo>
                  <a:cubicBezTo>
                    <a:pt x="99" y="187"/>
                    <a:pt x="113" y="182"/>
                    <a:pt x="123" y="172"/>
                  </a:cubicBezTo>
                  <a:cubicBezTo>
                    <a:pt x="129" y="166"/>
                    <a:pt x="134" y="159"/>
                    <a:pt x="137" y="150"/>
                  </a:cubicBezTo>
                  <a:cubicBezTo>
                    <a:pt x="141" y="142"/>
                    <a:pt x="143" y="133"/>
                    <a:pt x="143" y="124"/>
                  </a:cubicBezTo>
                  <a:cubicBezTo>
                    <a:pt x="143" y="67"/>
                    <a:pt x="143" y="67"/>
                    <a:pt x="143" y="67"/>
                  </a:cubicBezTo>
                  <a:cubicBezTo>
                    <a:pt x="143" y="50"/>
                    <a:pt x="134" y="32"/>
                    <a:pt x="123" y="20"/>
                  </a:cubicBezTo>
                  <a:cubicBezTo>
                    <a:pt x="111" y="9"/>
                    <a:pt x="94" y="0"/>
                    <a:pt x="76" y="0"/>
                  </a:cubicBezTo>
                  <a:cubicBezTo>
                    <a:pt x="68" y="0"/>
                    <a:pt x="68" y="0"/>
                    <a:pt x="68" y="0"/>
                  </a:cubicBezTo>
                  <a:cubicBezTo>
                    <a:pt x="50" y="0"/>
                    <a:pt x="32" y="9"/>
                    <a:pt x="21" y="20"/>
                  </a:cubicBezTo>
                  <a:cubicBezTo>
                    <a:pt x="9" y="32"/>
                    <a:pt x="0" y="50"/>
                    <a:pt x="0" y="67"/>
                  </a:cubicBezTo>
                  <a:cubicBezTo>
                    <a:pt x="0" y="124"/>
                    <a:pt x="0" y="124"/>
                    <a:pt x="0" y="124"/>
                  </a:cubicBezTo>
                  <a:cubicBezTo>
                    <a:pt x="0" y="126"/>
                    <a:pt x="2" y="128"/>
                    <a:pt x="4" y="128"/>
                  </a:cubicBezTo>
                  <a:cubicBezTo>
                    <a:pt x="6" y="128"/>
                    <a:pt x="8" y="126"/>
                    <a:pt x="8" y="124"/>
                  </a:cubicBezTo>
                  <a:cubicBezTo>
                    <a:pt x="8" y="67"/>
                    <a:pt x="8" y="67"/>
                    <a:pt x="8" y="67"/>
                  </a:cubicBezTo>
                  <a:cubicBezTo>
                    <a:pt x="8" y="52"/>
                    <a:pt x="16" y="36"/>
                    <a:pt x="26" y="26"/>
                  </a:cubicBezTo>
                  <a:cubicBezTo>
                    <a:pt x="37" y="16"/>
                    <a:pt x="53" y="8"/>
                    <a:pt x="68" y="8"/>
                  </a:cubicBezTo>
                  <a:cubicBezTo>
                    <a:pt x="76" y="8"/>
                    <a:pt x="76" y="8"/>
                    <a:pt x="76" y="8"/>
                  </a:cubicBezTo>
                  <a:cubicBezTo>
                    <a:pt x="91" y="8"/>
                    <a:pt x="107" y="16"/>
                    <a:pt x="117" y="26"/>
                  </a:cubicBezTo>
                  <a:cubicBezTo>
                    <a:pt x="127" y="36"/>
                    <a:pt x="135" y="52"/>
                    <a:pt x="135" y="67"/>
                  </a:cubicBezTo>
                  <a:cubicBezTo>
                    <a:pt x="135" y="124"/>
                    <a:pt x="135" y="124"/>
                    <a:pt x="135" y="124"/>
                  </a:cubicBezTo>
                  <a:cubicBezTo>
                    <a:pt x="135" y="131"/>
                    <a:pt x="133" y="139"/>
                    <a:pt x="130" y="147"/>
                  </a:cubicBezTo>
                  <a:cubicBezTo>
                    <a:pt x="127" y="155"/>
                    <a:pt x="122" y="162"/>
                    <a:pt x="117" y="167"/>
                  </a:cubicBezTo>
                  <a:cubicBezTo>
                    <a:pt x="109" y="175"/>
                    <a:pt x="97" y="179"/>
                    <a:pt x="85" y="181"/>
                  </a:cubicBezTo>
                  <a:cubicBezTo>
                    <a:pt x="83" y="181"/>
                    <a:pt x="81" y="183"/>
                    <a:pt x="81" y="185"/>
                  </a:cubicBezTo>
                  <a:cubicBezTo>
                    <a:pt x="82" y="187"/>
                    <a:pt x="84" y="189"/>
                    <a:pt x="86" y="1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95" name="Freeform 62"/>
            <p:cNvSpPr>
              <a:spLocks noEditPoints="1"/>
            </p:cNvSpPr>
            <p:nvPr/>
          </p:nvSpPr>
          <p:spPr bwMode="auto">
            <a:xfrm>
              <a:off x="3500438" y="3724276"/>
              <a:ext cx="134938" cy="33338"/>
            </a:xfrm>
            <a:custGeom>
              <a:avLst/>
              <a:gdLst>
                <a:gd name="T0" fmla="*/ 55 w 64"/>
                <a:gd name="T1" fmla="*/ 4 h 16"/>
                <a:gd name="T2" fmla="*/ 55 w 64"/>
                <a:gd name="T3" fmla="*/ 8 h 16"/>
                <a:gd name="T4" fmla="*/ 56 w 64"/>
                <a:gd name="T5" fmla="*/ 8 h 16"/>
                <a:gd name="T6" fmla="*/ 55 w 64"/>
                <a:gd name="T7" fmla="*/ 8 h 16"/>
                <a:gd name="T8" fmla="*/ 55 w 64"/>
                <a:gd name="T9" fmla="*/ 8 h 16"/>
                <a:gd name="T10" fmla="*/ 55 w 64"/>
                <a:gd name="T11" fmla="*/ 8 h 16"/>
                <a:gd name="T12" fmla="*/ 55 w 64"/>
                <a:gd name="T13" fmla="*/ 4 h 16"/>
                <a:gd name="T14" fmla="*/ 55 w 64"/>
                <a:gd name="T15" fmla="*/ 0 h 16"/>
                <a:gd name="T16" fmla="*/ 47 w 64"/>
                <a:gd name="T17" fmla="*/ 8 h 16"/>
                <a:gd name="T18" fmla="*/ 55 w 64"/>
                <a:gd name="T19" fmla="*/ 16 h 16"/>
                <a:gd name="T20" fmla="*/ 64 w 64"/>
                <a:gd name="T21" fmla="*/ 8 h 16"/>
                <a:gd name="T22" fmla="*/ 55 w 64"/>
                <a:gd name="T23" fmla="*/ 0 h 16"/>
                <a:gd name="T24" fmla="*/ 55 w 64"/>
                <a:gd name="T25" fmla="*/ 4 h 16"/>
                <a:gd name="T26" fmla="*/ 8 w 64"/>
                <a:gd name="T27" fmla="*/ 4 h 16"/>
                <a:gd name="T28" fmla="*/ 8 w 64"/>
                <a:gd name="T29" fmla="*/ 8 h 16"/>
                <a:gd name="T30" fmla="*/ 9 w 64"/>
                <a:gd name="T31" fmla="*/ 8 h 16"/>
                <a:gd name="T32" fmla="*/ 8 w 64"/>
                <a:gd name="T33" fmla="*/ 8 h 16"/>
                <a:gd name="T34" fmla="*/ 8 w 64"/>
                <a:gd name="T35" fmla="*/ 8 h 16"/>
                <a:gd name="T36" fmla="*/ 8 w 64"/>
                <a:gd name="T37" fmla="*/ 8 h 16"/>
                <a:gd name="T38" fmla="*/ 8 w 64"/>
                <a:gd name="T39" fmla="*/ 4 h 16"/>
                <a:gd name="T40" fmla="*/ 8 w 64"/>
                <a:gd name="T41" fmla="*/ 0 h 16"/>
                <a:gd name="T42" fmla="*/ 0 w 64"/>
                <a:gd name="T43" fmla="*/ 8 h 16"/>
                <a:gd name="T44" fmla="*/ 8 w 64"/>
                <a:gd name="T45" fmla="*/ 16 h 16"/>
                <a:gd name="T46" fmla="*/ 17 w 64"/>
                <a:gd name="T47" fmla="*/ 8 h 16"/>
                <a:gd name="T48" fmla="*/ 8 w 64"/>
                <a:gd name="T49" fmla="*/ 0 h 16"/>
                <a:gd name="T50" fmla="*/ 8 w 64"/>
                <a:gd name="T51"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16">
                  <a:moveTo>
                    <a:pt x="55" y="4"/>
                  </a:moveTo>
                  <a:cubicBezTo>
                    <a:pt x="55" y="8"/>
                    <a:pt x="55" y="8"/>
                    <a:pt x="55" y="8"/>
                  </a:cubicBezTo>
                  <a:cubicBezTo>
                    <a:pt x="56" y="8"/>
                    <a:pt x="56" y="8"/>
                    <a:pt x="56" y="8"/>
                  </a:cubicBezTo>
                  <a:cubicBezTo>
                    <a:pt x="55" y="8"/>
                    <a:pt x="55" y="8"/>
                    <a:pt x="55" y="8"/>
                  </a:cubicBezTo>
                  <a:cubicBezTo>
                    <a:pt x="55" y="8"/>
                    <a:pt x="55" y="8"/>
                    <a:pt x="55" y="8"/>
                  </a:cubicBezTo>
                  <a:cubicBezTo>
                    <a:pt x="55" y="8"/>
                    <a:pt x="55" y="8"/>
                    <a:pt x="55" y="8"/>
                  </a:cubicBezTo>
                  <a:cubicBezTo>
                    <a:pt x="55" y="4"/>
                    <a:pt x="55" y="4"/>
                    <a:pt x="55" y="4"/>
                  </a:cubicBezTo>
                  <a:cubicBezTo>
                    <a:pt x="55" y="0"/>
                    <a:pt x="55" y="0"/>
                    <a:pt x="55" y="0"/>
                  </a:cubicBezTo>
                  <a:cubicBezTo>
                    <a:pt x="51" y="0"/>
                    <a:pt x="47" y="4"/>
                    <a:pt x="47" y="8"/>
                  </a:cubicBezTo>
                  <a:cubicBezTo>
                    <a:pt x="47" y="13"/>
                    <a:pt x="51" y="16"/>
                    <a:pt x="55" y="16"/>
                  </a:cubicBezTo>
                  <a:cubicBezTo>
                    <a:pt x="60" y="16"/>
                    <a:pt x="64" y="13"/>
                    <a:pt x="64" y="8"/>
                  </a:cubicBezTo>
                  <a:cubicBezTo>
                    <a:pt x="64" y="4"/>
                    <a:pt x="60" y="0"/>
                    <a:pt x="55" y="0"/>
                  </a:cubicBezTo>
                  <a:lnTo>
                    <a:pt x="55" y="4"/>
                  </a:lnTo>
                  <a:close/>
                  <a:moveTo>
                    <a:pt x="8" y="4"/>
                  </a:moveTo>
                  <a:cubicBezTo>
                    <a:pt x="8" y="8"/>
                    <a:pt x="8" y="8"/>
                    <a:pt x="8" y="8"/>
                  </a:cubicBezTo>
                  <a:cubicBezTo>
                    <a:pt x="9" y="8"/>
                    <a:pt x="9" y="8"/>
                    <a:pt x="9" y="8"/>
                  </a:cubicBezTo>
                  <a:cubicBezTo>
                    <a:pt x="8" y="8"/>
                    <a:pt x="8" y="8"/>
                    <a:pt x="8" y="8"/>
                  </a:cubicBezTo>
                  <a:cubicBezTo>
                    <a:pt x="8" y="8"/>
                    <a:pt x="8" y="8"/>
                    <a:pt x="8" y="8"/>
                  </a:cubicBezTo>
                  <a:cubicBezTo>
                    <a:pt x="8" y="8"/>
                    <a:pt x="8" y="8"/>
                    <a:pt x="8" y="8"/>
                  </a:cubicBezTo>
                  <a:cubicBezTo>
                    <a:pt x="8" y="4"/>
                    <a:pt x="8" y="4"/>
                    <a:pt x="8" y="4"/>
                  </a:cubicBezTo>
                  <a:cubicBezTo>
                    <a:pt x="8" y="0"/>
                    <a:pt x="8" y="0"/>
                    <a:pt x="8" y="0"/>
                  </a:cubicBezTo>
                  <a:cubicBezTo>
                    <a:pt x="4" y="0"/>
                    <a:pt x="0" y="4"/>
                    <a:pt x="0" y="8"/>
                  </a:cubicBezTo>
                  <a:cubicBezTo>
                    <a:pt x="0" y="13"/>
                    <a:pt x="4" y="16"/>
                    <a:pt x="8" y="16"/>
                  </a:cubicBezTo>
                  <a:cubicBezTo>
                    <a:pt x="13" y="16"/>
                    <a:pt x="17" y="13"/>
                    <a:pt x="17" y="8"/>
                  </a:cubicBezTo>
                  <a:cubicBezTo>
                    <a:pt x="17" y="4"/>
                    <a:pt x="13" y="0"/>
                    <a:pt x="8" y="0"/>
                  </a:cubicBezTo>
                  <a:lnTo>
                    <a:pt x="8"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96" name="Freeform 63"/>
            <p:cNvSpPr>
              <a:spLocks noEditPoints="1"/>
            </p:cNvSpPr>
            <p:nvPr/>
          </p:nvSpPr>
          <p:spPr bwMode="auto">
            <a:xfrm>
              <a:off x="3352800" y="3684588"/>
              <a:ext cx="428625" cy="179388"/>
            </a:xfrm>
            <a:custGeom>
              <a:avLst/>
              <a:gdLst>
                <a:gd name="T0" fmla="*/ 32 w 203"/>
                <a:gd name="T1" fmla="*/ 65 h 85"/>
                <a:gd name="T2" fmla="*/ 15 w 203"/>
                <a:gd name="T3" fmla="*/ 56 h 85"/>
                <a:gd name="T4" fmla="*/ 8 w 203"/>
                <a:gd name="T5" fmla="*/ 36 h 85"/>
                <a:gd name="T6" fmla="*/ 15 w 203"/>
                <a:gd name="T7" fmla="*/ 17 h 85"/>
                <a:gd name="T8" fmla="*/ 32 w 203"/>
                <a:gd name="T9" fmla="*/ 8 h 85"/>
                <a:gd name="T10" fmla="*/ 36 w 203"/>
                <a:gd name="T11" fmla="*/ 4 h 85"/>
                <a:gd name="T12" fmla="*/ 32 w 203"/>
                <a:gd name="T13" fmla="*/ 0 h 85"/>
                <a:gd name="T14" fmla="*/ 9 w 203"/>
                <a:gd name="T15" fmla="*/ 12 h 85"/>
                <a:gd name="T16" fmla="*/ 0 w 203"/>
                <a:gd name="T17" fmla="*/ 36 h 85"/>
                <a:gd name="T18" fmla="*/ 9 w 203"/>
                <a:gd name="T19" fmla="*/ 61 h 85"/>
                <a:gd name="T20" fmla="*/ 32 w 203"/>
                <a:gd name="T21" fmla="*/ 72 h 85"/>
                <a:gd name="T22" fmla="*/ 36 w 203"/>
                <a:gd name="T23" fmla="*/ 69 h 85"/>
                <a:gd name="T24" fmla="*/ 32 w 203"/>
                <a:gd name="T25" fmla="*/ 65 h 85"/>
                <a:gd name="T26" fmla="*/ 172 w 203"/>
                <a:gd name="T27" fmla="*/ 72 h 85"/>
                <a:gd name="T28" fmla="*/ 194 w 203"/>
                <a:gd name="T29" fmla="*/ 61 h 85"/>
                <a:gd name="T30" fmla="*/ 203 w 203"/>
                <a:gd name="T31" fmla="*/ 36 h 85"/>
                <a:gd name="T32" fmla="*/ 194 w 203"/>
                <a:gd name="T33" fmla="*/ 12 h 85"/>
                <a:gd name="T34" fmla="*/ 172 w 203"/>
                <a:gd name="T35" fmla="*/ 0 h 85"/>
                <a:gd name="T36" fmla="*/ 167 w 203"/>
                <a:gd name="T37" fmla="*/ 4 h 85"/>
                <a:gd name="T38" fmla="*/ 171 w 203"/>
                <a:gd name="T39" fmla="*/ 8 h 85"/>
                <a:gd name="T40" fmla="*/ 188 w 203"/>
                <a:gd name="T41" fmla="*/ 17 h 85"/>
                <a:gd name="T42" fmla="*/ 195 w 203"/>
                <a:gd name="T43" fmla="*/ 36 h 85"/>
                <a:gd name="T44" fmla="*/ 188 w 203"/>
                <a:gd name="T45" fmla="*/ 56 h 85"/>
                <a:gd name="T46" fmla="*/ 171 w 203"/>
                <a:gd name="T47" fmla="*/ 65 h 85"/>
                <a:gd name="T48" fmla="*/ 167 w 203"/>
                <a:gd name="T49" fmla="*/ 69 h 85"/>
                <a:gd name="T50" fmla="*/ 172 w 203"/>
                <a:gd name="T51" fmla="*/ 72 h 85"/>
                <a:gd name="T52" fmla="*/ 72 w 203"/>
                <a:gd name="T53" fmla="*/ 65 h 85"/>
                <a:gd name="T54" fmla="*/ 83 w 203"/>
                <a:gd name="T55" fmla="*/ 79 h 85"/>
                <a:gd name="T56" fmla="*/ 102 w 203"/>
                <a:gd name="T57" fmla="*/ 85 h 85"/>
                <a:gd name="T58" fmla="*/ 121 w 203"/>
                <a:gd name="T59" fmla="*/ 79 h 85"/>
                <a:gd name="T60" fmla="*/ 131 w 203"/>
                <a:gd name="T61" fmla="*/ 65 h 85"/>
                <a:gd name="T62" fmla="*/ 129 w 203"/>
                <a:gd name="T63" fmla="*/ 60 h 85"/>
                <a:gd name="T64" fmla="*/ 124 w 203"/>
                <a:gd name="T65" fmla="*/ 63 h 85"/>
                <a:gd name="T66" fmla="*/ 116 w 203"/>
                <a:gd name="T67" fmla="*/ 72 h 85"/>
                <a:gd name="T68" fmla="*/ 102 w 203"/>
                <a:gd name="T69" fmla="*/ 77 h 85"/>
                <a:gd name="T70" fmla="*/ 87 w 203"/>
                <a:gd name="T71" fmla="*/ 72 h 85"/>
                <a:gd name="T72" fmla="*/ 80 w 203"/>
                <a:gd name="T73" fmla="*/ 63 h 85"/>
                <a:gd name="T74" fmla="*/ 75 w 203"/>
                <a:gd name="T75" fmla="*/ 60 h 85"/>
                <a:gd name="T76" fmla="*/ 72 w 203"/>
                <a:gd name="T77" fmla="*/ 6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3" h="85">
                  <a:moveTo>
                    <a:pt x="32" y="65"/>
                  </a:moveTo>
                  <a:cubicBezTo>
                    <a:pt x="26" y="64"/>
                    <a:pt x="20" y="61"/>
                    <a:pt x="15" y="56"/>
                  </a:cubicBezTo>
                  <a:cubicBezTo>
                    <a:pt x="11" y="51"/>
                    <a:pt x="8" y="44"/>
                    <a:pt x="8" y="36"/>
                  </a:cubicBezTo>
                  <a:cubicBezTo>
                    <a:pt x="8" y="29"/>
                    <a:pt x="11" y="22"/>
                    <a:pt x="15" y="17"/>
                  </a:cubicBezTo>
                  <a:cubicBezTo>
                    <a:pt x="20" y="12"/>
                    <a:pt x="26" y="9"/>
                    <a:pt x="32" y="8"/>
                  </a:cubicBezTo>
                  <a:cubicBezTo>
                    <a:pt x="35" y="8"/>
                    <a:pt x="36" y="6"/>
                    <a:pt x="36" y="4"/>
                  </a:cubicBezTo>
                  <a:cubicBezTo>
                    <a:pt x="36" y="2"/>
                    <a:pt x="34" y="0"/>
                    <a:pt x="32" y="0"/>
                  </a:cubicBezTo>
                  <a:cubicBezTo>
                    <a:pt x="23" y="1"/>
                    <a:pt x="15" y="5"/>
                    <a:pt x="9" y="12"/>
                  </a:cubicBezTo>
                  <a:cubicBezTo>
                    <a:pt x="4" y="18"/>
                    <a:pt x="0" y="27"/>
                    <a:pt x="0" y="36"/>
                  </a:cubicBezTo>
                  <a:cubicBezTo>
                    <a:pt x="0" y="46"/>
                    <a:pt x="4" y="55"/>
                    <a:pt x="9" y="61"/>
                  </a:cubicBezTo>
                  <a:cubicBezTo>
                    <a:pt x="15" y="67"/>
                    <a:pt x="23" y="72"/>
                    <a:pt x="32" y="72"/>
                  </a:cubicBezTo>
                  <a:cubicBezTo>
                    <a:pt x="34" y="73"/>
                    <a:pt x="36" y="71"/>
                    <a:pt x="36" y="69"/>
                  </a:cubicBezTo>
                  <a:cubicBezTo>
                    <a:pt x="36" y="67"/>
                    <a:pt x="35" y="65"/>
                    <a:pt x="32" y="65"/>
                  </a:cubicBezTo>
                  <a:close/>
                  <a:moveTo>
                    <a:pt x="172" y="72"/>
                  </a:moveTo>
                  <a:cubicBezTo>
                    <a:pt x="180" y="72"/>
                    <a:pt x="188" y="67"/>
                    <a:pt x="194" y="61"/>
                  </a:cubicBezTo>
                  <a:cubicBezTo>
                    <a:pt x="200" y="55"/>
                    <a:pt x="203" y="46"/>
                    <a:pt x="203" y="36"/>
                  </a:cubicBezTo>
                  <a:cubicBezTo>
                    <a:pt x="203" y="27"/>
                    <a:pt x="200" y="18"/>
                    <a:pt x="194" y="12"/>
                  </a:cubicBezTo>
                  <a:cubicBezTo>
                    <a:pt x="188" y="5"/>
                    <a:pt x="180" y="1"/>
                    <a:pt x="172" y="0"/>
                  </a:cubicBezTo>
                  <a:cubicBezTo>
                    <a:pt x="169" y="0"/>
                    <a:pt x="167" y="2"/>
                    <a:pt x="167" y="4"/>
                  </a:cubicBezTo>
                  <a:cubicBezTo>
                    <a:pt x="167" y="6"/>
                    <a:pt x="169" y="8"/>
                    <a:pt x="171" y="8"/>
                  </a:cubicBezTo>
                  <a:cubicBezTo>
                    <a:pt x="178" y="9"/>
                    <a:pt x="184" y="12"/>
                    <a:pt x="188" y="17"/>
                  </a:cubicBezTo>
                  <a:cubicBezTo>
                    <a:pt x="192" y="22"/>
                    <a:pt x="195" y="29"/>
                    <a:pt x="195" y="36"/>
                  </a:cubicBezTo>
                  <a:cubicBezTo>
                    <a:pt x="195" y="44"/>
                    <a:pt x="192" y="51"/>
                    <a:pt x="188" y="56"/>
                  </a:cubicBezTo>
                  <a:cubicBezTo>
                    <a:pt x="184" y="61"/>
                    <a:pt x="178" y="64"/>
                    <a:pt x="171" y="65"/>
                  </a:cubicBezTo>
                  <a:cubicBezTo>
                    <a:pt x="169" y="65"/>
                    <a:pt x="167" y="67"/>
                    <a:pt x="167" y="69"/>
                  </a:cubicBezTo>
                  <a:cubicBezTo>
                    <a:pt x="167" y="71"/>
                    <a:pt x="169" y="73"/>
                    <a:pt x="172" y="72"/>
                  </a:cubicBezTo>
                  <a:close/>
                  <a:moveTo>
                    <a:pt x="72" y="65"/>
                  </a:moveTo>
                  <a:cubicBezTo>
                    <a:pt x="74" y="71"/>
                    <a:pt x="78" y="76"/>
                    <a:pt x="83" y="79"/>
                  </a:cubicBezTo>
                  <a:cubicBezTo>
                    <a:pt x="88" y="83"/>
                    <a:pt x="95" y="85"/>
                    <a:pt x="102" y="85"/>
                  </a:cubicBezTo>
                  <a:cubicBezTo>
                    <a:pt x="109" y="85"/>
                    <a:pt x="115" y="83"/>
                    <a:pt x="121" y="79"/>
                  </a:cubicBezTo>
                  <a:cubicBezTo>
                    <a:pt x="126" y="76"/>
                    <a:pt x="130" y="71"/>
                    <a:pt x="131" y="65"/>
                  </a:cubicBezTo>
                  <a:cubicBezTo>
                    <a:pt x="132" y="63"/>
                    <a:pt x="131" y="61"/>
                    <a:pt x="129" y="60"/>
                  </a:cubicBezTo>
                  <a:cubicBezTo>
                    <a:pt x="127" y="60"/>
                    <a:pt x="124" y="61"/>
                    <a:pt x="124" y="63"/>
                  </a:cubicBezTo>
                  <a:cubicBezTo>
                    <a:pt x="123" y="67"/>
                    <a:pt x="120" y="70"/>
                    <a:pt x="116" y="72"/>
                  </a:cubicBezTo>
                  <a:cubicBezTo>
                    <a:pt x="112" y="75"/>
                    <a:pt x="107" y="77"/>
                    <a:pt x="102" y="77"/>
                  </a:cubicBezTo>
                  <a:cubicBezTo>
                    <a:pt x="96" y="77"/>
                    <a:pt x="91" y="75"/>
                    <a:pt x="87" y="72"/>
                  </a:cubicBezTo>
                  <a:cubicBezTo>
                    <a:pt x="83" y="70"/>
                    <a:pt x="81" y="67"/>
                    <a:pt x="80" y="63"/>
                  </a:cubicBezTo>
                  <a:cubicBezTo>
                    <a:pt x="79" y="61"/>
                    <a:pt x="77" y="60"/>
                    <a:pt x="75" y="60"/>
                  </a:cubicBezTo>
                  <a:cubicBezTo>
                    <a:pt x="73" y="61"/>
                    <a:pt x="71" y="63"/>
                    <a:pt x="7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97" name="Freeform 64"/>
            <p:cNvSpPr>
              <a:spLocks/>
            </p:cNvSpPr>
            <p:nvPr/>
          </p:nvSpPr>
          <p:spPr bwMode="auto">
            <a:xfrm>
              <a:off x="3530600" y="3919538"/>
              <a:ext cx="73025" cy="73025"/>
            </a:xfrm>
            <a:custGeom>
              <a:avLst/>
              <a:gdLst>
                <a:gd name="T0" fmla="*/ 18 w 35"/>
                <a:gd name="T1" fmla="*/ 4 h 35"/>
                <a:gd name="T2" fmla="*/ 18 w 35"/>
                <a:gd name="T3" fmla="*/ 8 h 35"/>
                <a:gd name="T4" fmla="*/ 27 w 35"/>
                <a:gd name="T5" fmla="*/ 18 h 35"/>
                <a:gd name="T6" fmla="*/ 18 w 35"/>
                <a:gd name="T7" fmla="*/ 27 h 35"/>
                <a:gd name="T8" fmla="*/ 8 w 35"/>
                <a:gd name="T9" fmla="*/ 18 h 35"/>
                <a:gd name="T10" fmla="*/ 18 w 35"/>
                <a:gd name="T11" fmla="*/ 8 h 35"/>
                <a:gd name="T12" fmla="*/ 18 w 35"/>
                <a:gd name="T13" fmla="*/ 4 h 35"/>
                <a:gd name="T14" fmla="*/ 18 w 35"/>
                <a:gd name="T15" fmla="*/ 0 h 35"/>
                <a:gd name="T16" fmla="*/ 0 w 35"/>
                <a:gd name="T17" fmla="*/ 18 h 35"/>
                <a:gd name="T18" fmla="*/ 18 w 35"/>
                <a:gd name="T19" fmla="*/ 35 h 35"/>
                <a:gd name="T20" fmla="*/ 35 w 35"/>
                <a:gd name="T21" fmla="*/ 18 h 35"/>
                <a:gd name="T22" fmla="*/ 18 w 35"/>
                <a:gd name="T23" fmla="*/ 0 h 35"/>
                <a:gd name="T24" fmla="*/ 18 w 35"/>
                <a:gd name="T25"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5">
                  <a:moveTo>
                    <a:pt x="18" y="4"/>
                  </a:moveTo>
                  <a:cubicBezTo>
                    <a:pt x="18" y="8"/>
                    <a:pt x="18" y="8"/>
                    <a:pt x="18" y="8"/>
                  </a:cubicBezTo>
                  <a:cubicBezTo>
                    <a:pt x="23" y="8"/>
                    <a:pt x="27" y="12"/>
                    <a:pt x="27" y="18"/>
                  </a:cubicBezTo>
                  <a:cubicBezTo>
                    <a:pt x="27" y="23"/>
                    <a:pt x="23" y="27"/>
                    <a:pt x="18" y="27"/>
                  </a:cubicBezTo>
                  <a:cubicBezTo>
                    <a:pt x="12" y="27"/>
                    <a:pt x="8" y="23"/>
                    <a:pt x="8" y="18"/>
                  </a:cubicBezTo>
                  <a:cubicBezTo>
                    <a:pt x="8" y="12"/>
                    <a:pt x="12" y="8"/>
                    <a:pt x="18" y="8"/>
                  </a:cubicBezTo>
                  <a:cubicBezTo>
                    <a:pt x="18" y="4"/>
                    <a:pt x="18" y="4"/>
                    <a:pt x="18" y="4"/>
                  </a:cubicBezTo>
                  <a:cubicBezTo>
                    <a:pt x="18" y="0"/>
                    <a:pt x="18" y="0"/>
                    <a:pt x="18" y="0"/>
                  </a:cubicBezTo>
                  <a:cubicBezTo>
                    <a:pt x="8" y="0"/>
                    <a:pt x="0" y="8"/>
                    <a:pt x="0" y="18"/>
                  </a:cubicBezTo>
                  <a:cubicBezTo>
                    <a:pt x="0" y="28"/>
                    <a:pt x="8" y="35"/>
                    <a:pt x="18" y="35"/>
                  </a:cubicBezTo>
                  <a:cubicBezTo>
                    <a:pt x="27" y="35"/>
                    <a:pt x="35" y="28"/>
                    <a:pt x="35" y="18"/>
                  </a:cubicBezTo>
                  <a:cubicBezTo>
                    <a:pt x="35" y="8"/>
                    <a:pt x="27" y="0"/>
                    <a:pt x="18" y="0"/>
                  </a:cubicBezTo>
                  <a:lnTo>
                    <a:pt x="18"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98" name="Freeform 65"/>
            <p:cNvSpPr>
              <a:spLocks/>
            </p:cNvSpPr>
            <p:nvPr/>
          </p:nvSpPr>
          <p:spPr bwMode="auto">
            <a:xfrm>
              <a:off x="3413125" y="3616326"/>
              <a:ext cx="290513" cy="88900"/>
            </a:xfrm>
            <a:custGeom>
              <a:avLst/>
              <a:gdLst>
                <a:gd name="T0" fmla="*/ 5 w 137"/>
                <a:gd name="T1" fmla="*/ 42 h 42"/>
                <a:gd name="T2" fmla="*/ 54 w 137"/>
                <a:gd name="T3" fmla="*/ 6 h 42"/>
                <a:gd name="T4" fmla="*/ 50 w 137"/>
                <a:gd name="T5" fmla="*/ 4 h 42"/>
                <a:gd name="T6" fmla="*/ 47 w 137"/>
                <a:gd name="T7" fmla="*/ 7 h 42"/>
                <a:gd name="T8" fmla="*/ 99 w 137"/>
                <a:gd name="T9" fmla="*/ 29 h 42"/>
                <a:gd name="T10" fmla="*/ 134 w 137"/>
                <a:gd name="T11" fmla="*/ 19 h 42"/>
                <a:gd name="T12" fmla="*/ 136 w 137"/>
                <a:gd name="T13" fmla="*/ 14 h 42"/>
                <a:gd name="T14" fmla="*/ 130 w 137"/>
                <a:gd name="T15" fmla="*/ 12 h 42"/>
                <a:gd name="T16" fmla="*/ 99 w 137"/>
                <a:gd name="T17" fmla="*/ 21 h 42"/>
                <a:gd name="T18" fmla="*/ 53 w 137"/>
                <a:gd name="T19" fmla="*/ 1 h 42"/>
                <a:gd name="T20" fmla="*/ 50 w 137"/>
                <a:gd name="T21" fmla="*/ 0 h 42"/>
                <a:gd name="T22" fmla="*/ 47 w 137"/>
                <a:gd name="T23" fmla="*/ 2 h 42"/>
                <a:gd name="T24" fmla="*/ 3 w 137"/>
                <a:gd name="T25" fmla="*/ 34 h 42"/>
                <a:gd name="T26" fmla="*/ 0 w 137"/>
                <a:gd name="T27" fmla="*/ 39 h 42"/>
                <a:gd name="T28" fmla="*/ 5 w 137"/>
                <a:gd name="T2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 h="42">
                  <a:moveTo>
                    <a:pt x="5" y="42"/>
                  </a:moveTo>
                  <a:cubicBezTo>
                    <a:pt x="26" y="38"/>
                    <a:pt x="44" y="24"/>
                    <a:pt x="54" y="6"/>
                  </a:cubicBezTo>
                  <a:cubicBezTo>
                    <a:pt x="50" y="4"/>
                    <a:pt x="50" y="4"/>
                    <a:pt x="50" y="4"/>
                  </a:cubicBezTo>
                  <a:cubicBezTo>
                    <a:pt x="47" y="7"/>
                    <a:pt x="47" y="7"/>
                    <a:pt x="47" y="7"/>
                  </a:cubicBezTo>
                  <a:cubicBezTo>
                    <a:pt x="60" y="20"/>
                    <a:pt x="79" y="29"/>
                    <a:pt x="99" y="29"/>
                  </a:cubicBezTo>
                  <a:cubicBezTo>
                    <a:pt x="112" y="29"/>
                    <a:pt x="124" y="25"/>
                    <a:pt x="134" y="19"/>
                  </a:cubicBezTo>
                  <a:cubicBezTo>
                    <a:pt x="136" y="18"/>
                    <a:pt x="137" y="16"/>
                    <a:pt x="136" y="14"/>
                  </a:cubicBezTo>
                  <a:cubicBezTo>
                    <a:pt x="135" y="12"/>
                    <a:pt x="132" y="11"/>
                    <a:pt x="130" y="12"/>
                  </a:cubicBezTo>
                  <a:cubicBezTo>
                    <a:pt x="121" y="18"/>
                    <a:pt x="110" y="21"/>
                    <a:pt x="99" y="21"/>
                  </a:cubicBezTo>
                  <a:cubicBezTo>
                    <a:pt x="81" y="21"/>
                    <a:pt x="65" y="13"/>
                    <a:pt x="53" y="1"/>
                  </a:cubicBezTo>
                  <a:cubicBezTo>
                    <a:pt x="52" y="0"/>
                    <a:pt x="51" y="0"/>
                    <a:pt x="50" y="0"/>
                  </a:cubicBezTo>
                  <a:cubicBezTo>
                    <a:pt x="48" y="0"/>
                    <a:pt x="47" y="1"/>
                    <a:pt x="47" y="2"/>
                  </a:cubicBezTo>
                  <a:cubicBezTo>
                    <a:pt x="38" y="18"/>
                    <a:pt x="22" y="30"/>
                    <a:pt x="3" y="34"/>
                  </a:cubicBezTo>
                  <a:cubicBezTo>
                    <a:pt x="1" y="35"/>
                    <a:pt x="0" y="37"/>
                    <a:pt x="0" y="39"/>
                  </a:cubicBezTo>
                  <a:cubicBezTo>
                    <a:pt x="0" y="41"/>
                    <a:pt x="3" y="42"/>
                    <a:pt x="5"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99" name="Freeform 66"/>
            <p:cNvSpPr>
              <a:spLocks noEditPoints="1"/>
            </p:cNvSpPr>
            <p:nvPr/>
          </p:nvSpPr>
          <p:spPr bwMode="auto">
            <a:xfrm>
              <a:off x="3962400" y="4657726"/>
              <a:ext cx="452438" cy="374650"/>
            </a:xfrm>
            <a:custGeom>
              <a:avLst/>
              <a:gdLst>
                <a:gd name="T0" fmla="*/ 200 w 214"/>
                <a:gd name="T1" fmla="*/ 102 h 177"/>
                <a:gd name="T2" fmla="*/ 194 w 214"/>
                <a:gd name="T3" fmla="*/ 24 h 177"/>
                <a:gd name="T4" fmla="*/ 161 w 214"/>
                <a:gd name="T5" fmla="*/ 2 h 177"/>
                <a:gd name="T6" fmla="*/ 127 w 214"/>
                <a:gd name="T7" fmla="*/ 3 h 177"/>
                <a:gd name="T8" fmla="*/ 110 w 214"/>
                <a:gd name="T9" fmla="*/ 13 h 177"/>
                <a:gd name="T10" fmla="*/ 67 w 214"/>
                <a:gd name="T11" fmla="*/ 60 h 177"/>
                <a:gd name="T12" fmla="*/ 77 w 214"/>
                <a:gd name="T13" fmla="*/ 71 h 177"/>
                <a:gd name="T14" fmla="*/ 106 w 214"/>
                <a:gd name="T15" fmla="*/ 66 h 177"/>
                <a:gd name="T16" fmla="*/ 113 w 214"/>
                <a:gd name="T17" fmla="*/ 53 h 177"/>
                <a:gd name="T18" fmla="*/ 123 w 214"/>
                <a:gd name="T19" fmla="*/ 53 h 177"/>
                <a:gd name="T20" fmla="*/ 152 w 214"/>
                <a:gd name="T21" fmla="*/ 59 h 177"/>
                <a:gd name="T22" fmla="*/ 173 w 214"/>
                <a:gd name="T23" fmla="*/ 46 h 177"/>
                <a:gd name="T24" fmla="*/ 152 w 214"/>
                <a:gd name="T25" fmla="*/ 51 h 177"/>
                <a:gd name="T26" fmla="*/ 123 w 214"/>
                <a:gd name="T27" fmla="*/ 45 h 177"/>
                <a:gd name="T28" fmla="*/ 111 w 214"/>
                <a:gd name="T29" fmla="*/ 50 h 177"/>
                <a:gd name="T30" fmla="*/ 87 w 214"/>
                <a:gd name="T31" fmla="*/ 65 h 177"/>
                <a:gd name="T32" fmla="*/ 75 w 214"/>
                <a:gd name="T33" fmla="*/ 61 h 177"/>
                <a:gd name="T34" fmla="*/ 76 w 214"/>
                <a:gd name="T35" fmla="*/ 58 h 177"/>
                <a:gd name="T36" fmla="*/ 113 w 214"/>
                <a:gd name="T37" fmla="*/ 16 h 177"/>
                <a:gd name="T38" fmla="*/ 129 w 214"/>
                <a:gd name="T39" fmla="*/ 10 h 177"/>
                <a:gd name="T40" fmla="*/ 159 w 214"/>
                <a:gd name="T41" fmla="*/ 10 h 177"/>
                <a:gd name="T42" fmla="*/ 188 w 214"/>
                <a:gd name="T43" fmla="*/ 29 h 177"/>
                <a:gd name="T44" fmla="*/ 195 w 214"/>
                <a:gd name="T45" fmla="*/ 97 h 177"/>
                <a:gd name="T46" fmla="*/ 182 w 214"/>
                <a:gd name="T47" fmla="*/ 115 h 177"/>
                <a:gd name="T48" fmla="*/ 33 w 214"/>
                <a:gd name="T49" fmla="*/ 104 h 177"/>
                <a:gd name="T50" fmla="*/ 8 w 214"/>
                <a:gd name="T51" fmla="*/ 63 h 177"/>
                <a:gd name="T52" fmla="*/ 63 w 214"/>
                <a:gd name="T53" fmla="*/ 8 h 177"/>
                <a:gd name="T54" fmla="*/ 94 w 214"/>
                <a:gd name="T55" fmla="*/ 17 h 177"/>
                <a:gd name="T56" fmla="*/ 100 w 214"/>
                <a:gd name="T57" fmla="*/ 29 h 177"/>
                <a:gd name="T58" fmla="*/ 105 w 214"/>
                <a:gd name="T59" fmla="*/ 23 h 177"/>
                <a:gd name="T60" fmla="*/ 96 w 214"/>
                <a:gd name="T61" fmla="*/ 15 h 177"/>
                <a:gd name="T62" fmla="*/ 19 w 214"/>
                <a:gd name="T63" fmla="*/ 20 h 177"/>
                <a:gd name="T64" fmla="*/ 14 w 214"/>
                <a:gd name="T65" fmla="*/ 96 h 177"/>
                <a:gd name="T66" fmla="*/ 33 w 214"/>
                <a:gd name="T67" fmla="*/ 109 h 177"/>
                <a:gd name="T68" fmla="*/ 132 w 214"/>
                <a:gd name="T69" fmla="*/ 65 h 177"/>
                <a:gd name="T70" fmla="*/ 185 w 214"/>
                <a:gd name="T71" fmla="*/ 125 h 177"/>
                <a:gd name="T72" fmla="*/ 176 w 214"/>
                <a:gd name="T73" fmla="*/ 135 h 177"/>
                <a:gd name="T74" fmla="*/ 146 w 214"/>
                <a:gd name="T75" fmla="*/ 106 h 177"/>
                <a:gd name="T76" fmla="*/ 140 w 214"/>
                <a:gd name="T77" fmla="*/ 112 h 177"/>
                <a:gd name="T78" fmla="*/ 176 w 214"/>
                <a:gd name="T79" fmla="*/ 143 h 177"/>
                <a:gd name="T80" fmla="*/ 193 w 214"/>
                <a:gd name="T81" fmla="*/ 125 h 177"/>
                <a:gd name="T82" fmla="*/ 137 w 214"/>
                <a:gd name="T83" fmla="*/ 60 h 177"/>
                <a:gd name="T84" fmla="*/ 132 w 214"/>
                <a:gd name="T85" fmla="*/ 65 h 177"/>
                <a:gd name="T86" fmla="*/ 146 w 214"/>
                <a:gd name="T87" fmla="*/ 156 h 177"/>
                <a:gd name="T88" fmla="*/ 170 w 214"/>
                <a:gd name="T89" fmla="*/ 156 h 177"/>
                <a:gd name="T90" fmla="*/ 170 w 214"/>
                <a:gd name="T91" fmla="*/ 131 h 177"/>
                <a:gd name="T92" fmla="*/ 139 w 214"/>
                <a:gd name="T93" fmla="*/ 105 h 177"/>
                <a:gd name="T94" fmla="*/ 164 w 214"/>
                <a:gd name="T95" fmla="*/ 137 h 177"/>
                <a:gd name="T96" fmla="*/ 164 w 214"/>
                <a:gd name="T97" fmla="*/ 150 h 177"/>
                <a:gd name="T98" fmla="*/ 151 w 214"/>
                <a:gd name="T99" fmla="*/ 150 h 177"/>
                <a:gd name="T100" fmla="*/ 120 w 214"/>
                <a:gd name="T101" fmla="*/ 123 h 177"/>
                <a:gd name="T102" fmla="*/ 111 w 214"/>
                <a:gd name="T103" fmla="*/ 159 h 177"/>
                <a:gd name="T104" fmla="*/ 136 w 214"/>
                <a:gd name="T105" fmla="*/ 177 h 177"/>
                <a:gd name="T106" fmla="*/ 154 w 214"/>
                <a:gd name="T107" fmla="*/ 160 h 177"/>
                <a:gd name="T108" fmla="*/ 143 w 214"/>
                <a:gd name="T109" fmla="*/ 148 h 177"/>
                <a:gd name="T110" fmla="*/ 146 w 214"/>
                <a:gd name="T111" fmla="*/ 160 h 177"/>
                <a:gd name="T112" fmla="*/ 136 w 214"/>
                <a:gd name="T113" fmla="*/ 169 h 177"/>
                <a:gd name="T114" fmla="*/ 117 w 214"/>
                <a:gd name="T115" fmla="*/ 153 h 177"/>
                <a:gd name="T116" fmla="*/ 111 w 214"/>
                <a:gd name="T117" fmla="*/ 15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 h="177">
                  <a:moveTo>
                    <a:pt x="187" y="115"/>
                  </a:moveTo>
                  <a:cubicBezTo>
                    <a:pt x="200" y="102"/>
                    <a:pt x="200" y="102"/>
                    <a:pt x="200" y="102"/>
                  </a:cubicBezTo>
                  <a:cubicBezTo>
                    <a:pt x="210" y="93"/>
                    <a:pt x="214" y="81"/>
                    <a:pt x="214" y="70"/>
                  </a:cubicBezTo>
                  <a:cubicBezTo>
                    <a:pt x="214" y="53"/>
                    <a:pt x="205" y="36"/>
                    <a:pt x="194" y="24"/>
                  </a:cubicBezTo>
                  <a:cubicBezTo>
                    <a:pt x="187" y="17"/>
                    <a:pt x="180" y="11"/>
                    <a:pt x="173" y="7"/>
                  </a:cubicBezTo>
                  <a:cubicBezTo>
                    <a:pt x="170" y="5"/>
                    <a:pt x="166" y="3"/>
                    <a:pt x="161" y="2"/>
                  </a:cubicBezTo>
                  <a:cubicBezTo>
                    <a:pt x="156" y="1"/>
                    <a:pt x="150" y="0"/>
                    <a:pt x="144" y="0"/>
                  </a:cubicBezTo>
                  <a:cubicBezTo>
                    <a:pt x="139" y="0"/>
                    <a:pt x="133" y="1"/>
                    <a:pt x="127" y="3"/>
                  </a:cubicBezTo>
                  <a:cubicBezTo>
                    <a:pt x="121" y="5"/>
                    <a:pt x="115" y="8"/>
                    <a:pt x="110" y="13"/>
                  </a:cubicBezTo>
                  <a:cubicBezTo>
                    <a:pt x="110" y="13"/>
                    <a:pt x="110" y="13"/>
                    <a:pt x="110" y="13"/>
                  </a:cubicBezTo>
                  <a:cubicBezTo>
                    <a:pt x="71" y="52"/>
                    <a:pt x="71" y="52"/>
                    <a:pt x="71" y="52"/>
                  </a:cubicBezTo>
                  <a:cubicBezTo>
                    <a:pt x="68" y="55"/>
                    <a:pt x="67" y="57"/>
                    <a:pt x="67" y="60"/>
                  </a:cubicBezTo>
                  <a:cubicBezTo>
                    <a:pt x="67" y="63"/>
                    <a:pt x="68" y="65"/>
                    <a:pt x="69" y="66"/>
                  </a:cubicBezTo>
                  <a:cubicBezTo>
                    <a:pt x="71" y="69"/>
                    <a:pt x="74" y="70"/>
                    <a:pt x="77" y="71"/>
                  </a:cubicBezTo>
                  <a:cubicBezTo>
                    <a:pt x="80" y="73"/>
                    <a:pt x="83" y="73"/>
                    <a:pt x="87" y="73"/>
                  </a:cubicBezTo>
                  <a:cubicBezTo>
                    <a:pt x="93" y="73"/>
                    <a:pt x="101" y="71"/>
                    <a:pt x="106" y="66"/>
                  </a:cubicBezTo>
                  <a:cubicBezTo>
                    <a:pt x="116" y="56"/>
                    <a:pt x="116" y="56"/>
                    <a:pt x="116" y="56"/>
                  </a:cubicBezTo>
                  <a:cubicBezTo>
                    <a:pt x="113" y="53"/>
                    <a:pt x="113" y="53"/>
                    <a:pt x="113" y="53"/>
                  </a:cubicBezTo>
                  <a:cubicBezTo>
                    <a:pt x="116" y="56"/>
                    <a:pt x="116" y="56"/>
                    <a:pt x="116" y="56"/>
                  </a:cubicBezTo>
                  <a:cubicBezTo>
                    <a:pt x="119" y="54"/>
                    <a:pt x="121" y="53"/>
                    <a:pt x="123" y="53"/>
                  </a:cubicBezTo>
                  <a:cubicBezTo>
                    <a:pt x="127" y="53"/>
                    <a:pt x="131" y="54"/>
                    <a:pt x="136" y="56"/>
                  </a:cubicBezTo>
                  <a:cubicBezTo>
                    <a:pt x="140" y="57"/>
                    <a:pt x="146" y="59"/>
                    <a:pt x="152" y="59"/>
                  </a:cubicBezTo>
                  <a:cubicBezTo>
                    <a:pt x="158" y="59"/>
                    <a:pt x="165" y="57"/>
                    <a:pt x="172" y="51"/>
                  </a:cubicBezTo>
                  <a:cubicBezTo>
                    <a:pt x="174" y="50"/>
                    <a:pt x="174" y="47"/>
                    <a:pt x="173" y="46"/>
                  </a:cubicBezTo>
                  <a:cubicBezTo>
                    <a:pt x="172" y="44"/>
                    <a:pt x="169" y="44"/>
                    <a:pt x="167" y="45"/>
                  </a:cubicBezTo>
                  <a:cubicBezTo>
                    <a:pt x="162" y="49"/>
                    <a:pt x="157" y="51"/>
                    <a:pt x="152" y="51"/>
                  </a:cubicBezTo>
                  <a:cubicBezTo>
                    <a:pt x="147" y="51"/>
                    <a:pt x="143" y="49"/>
                    <a:pt x="138" y="48"/>
                  </a:cubicBezTo>
                  <a:cubicBezTo>
                    <a:pt x="133" y="47"/>
                    <a:pt x="129" y="45"/>
                    <a:pt x="123" y="45"/>
                  </a:cubicBezTo>
                  <a:cubicBezTo>
                    <a:pt x="119" y="45"/>
                    <a:pt x="115" y="46"/>
                    <a:pt x="111" y="50"/>
                  </a:cubicBezTo>
                  <a:cubicBezTo>
                    <a:pt x="111" y="50"/>
                    <a:pt x="111" y="50"/>
                    <a:pt x="111" y="50"/>
                  </a:cubicBezTo>
                  <a:cubicBezTo>
                    <a:pt x="101" y="60"/>
                    <a:pt x="101" y="60"/>
                    <a:pt x="101" y="60"/>
                  </a:cubicBezTo>
                  <a:cubicBezTo>
                    <a:pt x="97" y="64"/>
                    <a:pt x="92" y="65"/>
                    <a:pt x="87" y="65"/>
                  </a:cubicBezTo>
                  <a:cubicBezTo>
                    <a:pt x="83" y="65"/>
                    <a:pt x="80" y="64"/>
                    <a:pt x="78" y="63"/>
                  </a:cubicBezTo>
                  <a:cubicBezTo>
                    <a:pt x="77" y="63"/>
                    <a:pt x="76" y="62"/>
                    <a:pt x="75" y="61"/>
                  </a:cubicBezTo>
                  <a:cubicBezTo>
                    <a:pt x="75" y="61"/>
                    <a:pt x="75" y="61"/>
                    <a:pt x="75" y="60"/>
                  </a:cubicBezTo>
                  <a:cubicBezTo>
                    <a:pt x="75" y="60"/>
                    <a:pt x="75" y="59"/>
                    <a:pt x="76" y="58"/>
                  </a:cubicBezTo>
                  <a:cubicBezTo>
                    <a:pt x="116" y="19"/>
                    <a:pt x="116" y="19"/>
                    <a:pt x="116" y="19"/>
                  </a:cubicBezTo>
                  <a:cubicBezTo>
                    <a:pt x="113" y="16"/>
                    <a:pt x="113" y="16"/>
                    <a:pt x="113" y="16"/>
                  </a:cubicBezTo>
                  <a:cubicBezTo>
                    <a:pt x="116" y="19"/>
                    <a:pt x="116" y="19"/>
                    <a:pt x="116" y="19"/>
                  </a:cubicBezTo>
                  <a:cubicBezTo>
                    <a:pt x="120" y="15"/>
                    <a:pt x="125" y="12"/>
                    <a:pt x="129" y="10"/>
                  </a:cubicBezTo>
                  <a:cubicBezTo>
                    <a:pt x="134" y="9"/>
                    <a:pt x="139" y="8"/>
                    <a:pt x="144" y="8"/>
                  </a:cubicBezTo>
                  <a:cubicBezTo>
                    <a:pt x="150" y="8"/>
                    <a:pt x="155" y="9"/>
                    <a:pt x="159" y="10"/>
                  </a:cubicBezTo>
                  <a:cubicBezTo>
                    <a:pt x="163" y="11"/>
                    <a:pt x="167" y="13"/>
                    <a:pt x="169" y="14"/>
                  </a:cubicBezTo>
                  <a:cubicBezTo>
                    <a:pt x="175" y="17"/>
                    <a:pt x="182" y="23"/>
                    <a:pt x="188" y="29"/>
                  </a:cubicBezTo>
                  <a:cubicBezTo>
                    <a:pt x="198" y="40"/>
                    <a:pt x="206" y="56"/>
                    <a:pt x="206" y="70"/>
                  </a:cubicBezTo>
                  <a:cubicBezTo>
                    <a:pt x="206" y="79"/>
                    <a:pt x="203" y="88"/>
                    <a:pt x="195" y="97"/>
                  </a:cubicBezTo>
                  <a:cubicBezTo>
                    <a:pt x="182" y="110"/>
                    <a:pt x="182" y="110"/>
                    <a:pt x="182" y="110"/>
                  </a:cubicBezTo>
                  <a:cubicBezTo>
                    <a:pt x="180" y="111"/>
                    <a:pt x="180" y="114"/>
                    <a:pt x="182" y="115"/>
                  </a:cubicBezTo>
                  <a:cubicBezTo>
                    <a:pt x="183" y="117"/>
                    <a:pt x="186" y="117"/>
                    <a:pt x="187" y="115"/>
                  </a:cubicBezTo>
                  <a:close/>
                  <a:moveTo>
                    <a:pt x="33" y="104"/>
                  </a:moveTo>
                  <a:cubicBezTo>
                    <a:pt x="20" y="90"/>
                    <a:pt x="20" y="90"/>
                    <a:pt x="20" y="90"/>
                  </a:cubicBezTo>
                  <a:cubicBezTo>
                    <a:pt x="11" y="82"/>
                    <a:pt x="8" y="72"/>
                    <a:pt x="8" y="63"/>
                  </a:cubicBezTo>
                  <a:cubicBezTo>
                    <a:pt x="8" y="49"/>
                    <a:pt x="14" y="36"/>
                    <a:pt x="25" y="25"/>
                  </a:cubicBezTo>
                  <a:cubicBezTo>
                    <a:pt x="35" y="15"/>
                    <a:pt x="49" y="8"/>
                    <a:pt x="63" y="8"/>
                  </a:cubicBezTo>
                  <a:cubicBezTo>
                    <a:pt x="73" y="8"/>
                    <a:pt x="82" y="12"/>
                    <a:pt x="91" y="20"/>
                  </a:cubicBezTo>
                  <a:cubicBezTo>
                    <a:pt x="94" y="17"/>
                    <a:pt x="94" y="17"/>
                    <a:pt x="94" y="17"/>
                  </a:cubicBezTo>
                  <a:cubicBezTo>
                    <a:pt x="91" y="20"/>
                    <a:pt x="91" y="20"/>
                    <a:pt x="91" y="20"/>
                  </a:cubicBezTo>
                  <a:cubicBezTo>
                    <a:pt x="100" y="29"/>
                    <a:pt x="100" y="29"/>
                    <a:pt x="100" y="29"/>
                  </a:cubicBezTo>
                  <a:cubicBezTo>
                    <a:pt x="101" y="31"/>
                    <a:pt x="104" y="31"/>
                    <a:pt x="105" y="29"/>
                  </a:cubicBezTo>
                  <a:cubicBezTo>
                    <a:pt x="107" y="28"/>
                    <a:pt x="107" y="25"/>
                    <a:pt x="105" y="23"/>
                  </a:cubicBezTo>
                  <a:cubicBezTo>
                    <a:pt x="97" y="15"/>
                    <a:pt x="97" y="15"/>
                    <a:pt x="97" y="15"/>
                  </a:cubicBezTo>
                  <a:cubicBezTo>
                    <a:pt x="96" y="15"/>
                    <a:pt x="96" y="15"/>
                    <a:pt x="96" y="15"/>
                  </a:cubicBezTo>
                  <a:cubicBezTo>
                    <a:pt x="86" y="5"/>
                    <a:pt x="74" y="0"/>
                    <a:pt x="63" y="0"/>
                  </a:cubicBezTo>
                  <a:cubicBezTo>
                    <a:pt x="47" y="0"/>
                    <a:pt x="31" y="8"/>
                    <a:pt x="19" y="20"/>
                  </a:cubicBezTo>
                  <a:cubicBezTo>
                    <a:pt x="8" y="31"/>
                    <a:pt x="0" y="47"/>
                    <a:pt x="0" y="63"/>
                  </a:cubicBezTo>
                  <a:cubicBezTo>
                    <a:pt x="0" y="74"/>
                    <a:pt x="4" y="86"/>
                    <a:pt x="14" y="96"/>
                  </a:cubicBezTo>
                  <a:cubicBezTo>
                    <a:pt x="27" y="109"/>
                    <a:pt x="27" y="109"/>
                    <a:pt x="27" y="109"/>
                  </a:cubicBezTo>
                  <a:cubicBezTo>
                    <a:pt x="29" y="111"/>
                    <a:pt x="31" y="111"/>
                    <a:pt x="33" y="109"/>
                  </a:cubicBezTo>
                  <a:cubicBezTo>
                    <a:pt x="35" y="108"/>
                    <a:pt x="35" y="105"/>
                    <a:pt x="33" y="104"/>
                  </a:cubicBezTo>
                  <a:close/>
                  <a:moveTo>
                    <a:pt x="132" y="65"/>
                  </a:moveTo>
                  <a:cubicBezTo>
                    <a:pt x="183" y="119"/>
                    <a:pt x="183" y="119"/>
                    <a:pt x="183" y="119"/>
                  </a:cubicBezTo>
                  <a:cubicBezTo>
                    <a:pt x="184" y="121"/>
                    <a:pt x="185" y="122"/>
                    <a:pt x="185" y="125"/>
                  </a:cubicBezTo>
                  <a:cubicBezTo>
                    <a:pt x="185" y="127"/>
                    <a:pt x="184" y="130"/>
                    <a:pt x="182" y="132"/>
                  </a:cubicBezTo>
                  <a:cubicBezTo>
                    <a:pt x="181" y="133"/>
                    <a:pt x="179" y="135"/>
                    <a:pt x="176" y="135"/>
                  </a:cubicBezTo>
                  <a:cubicBezTo>
                    <a:pt x="175" y="134"/>
                    <a:pt x="173" y="134"/>
                    <a:pt x="170" y="131"/>
                  </a:cubicBezTo>
                  <a:cubicBezTo>
                    <a:pt x="146" y="106"/>
                    <a:pt x="146" y="106"/>
                    <a:pt x="146" y="106"/>
                  </a:cubicBezTo>
                  <a:cubicBezTo>
                    <a:pt x="144" y="105"/>
                    <a:pt x="142" y="105"/>
                    <a:pt x="140" y="106"/>
                  </a:cubicBezTo>
                  <a:cubicBezTo>
                    <a:pt x="139" y="108"/>
                    <a:pt x="139" y="110"/>
                    <a:pt x="140" y="112"/>
                  </a:cubicBezTo>
                  <a:cubicBezTo>
                    <a:pt x="164" y="137"/>
                    <a:pt x="164" y="137"/>
                    <a:pt x="164" y="137"/>
                  </a:cubicBezTo>
                  <a:cubicBezTo>
                    <a:pt x="168" y="141"/>
                    <a:pt x="172" y="143"/>
                    <a:pt x="176" y="143"/>
                  </a:cubicBezTo>
                  <a:cubicBezTo>
                    <a:pt x="181" y="142"/>
                    <a:pt x="185" y="140"/>
                    <a:pt x="188" y="137"/>
                  </a:cubicBezTo>
                  <a:cubicBezTo>
                    <a:pt x="191" y="133"/>
                    <a:pt x="193" y="129"/>
                    <a:pt x="193" y="125"/>
                  </a:cubicBezTo>
                  <a:cubicBezTo>
                    <a:pt x="193" y="121"/>
                    <a:pt x="192" y="117"/>
                    <a:pt x="188" y="113"/>
                  </a:cubicBezTo>
                  <a:cubicBezTo>
                    <a:pt x="137" y="60"/>
                    <a:pt x="137" y="60"/>
                    <a:pt x="137" y="60"/>
                  </a:cubicBezTo>
                  <a:cubicBezTo>
                    <a:pt x="136" y="58"/>
                    <a:pt x="133" y="58"/>
                    <a:pt x="132" y="60"/>
                  </a:cubicBezTo>
                  <a:cubicBezTo>
                    <a:pt x="130" y="61"/>
                    <a:pt x="130" y="64"/>
                    <a:pt x="132" y="65"/>
                  </a:cubicBezTo>
                  <a:close/>
                  <a:moveTo>
                    <a:pt x="119" y="129"/>
                  </a:moveTo>
                  <a:cubicBezTo>
                    <a:pt x="146" y="156"/>
                    <a:pt x="146" y="156"/>
                    <a:pt x="146" y="156"/>
                  </a:cubicBezTo>
                  <a:cubicBezTo>
                    <a:pt x="149" y="159"/>
                    <a:pt x="153" y="160"/>
                    <a:pt x="157" y="160"/>
                  </a:cubicBezTo>
                  <a:cubicBezTo>
                    <a:pt x="162" y="160"/>
                    <a:pt x="166" y="159"/>
                    <a:pt x="170" y="156"/>
                  </a:cubicBezTo>
                  <a:cubicBezTo>
                    <a:pt x="173" y="153"/>
                    <a:pt x="175" y="148"/>
                    <a:pt x="175" y="143"/>
                  </a:cubicBezTo>
                  <a:cubicBezTo>
                    <a:pt x="175" y="139"/>
                    <a:pt x="174" y="135"/>
                    <a:pt x="170" y="131"/>
                  </a:cubicBezTo>
                  <a:cubicBezTo>
                    <a:pt x="144" y="105"/>
                    <a:pt x="144" y="105"/>
                    <a:pt x="144" y="105"/>
                  </a:cubicBezTo>
                  <a:cubicBezTo>
                    <a:pt x="143" y="103"/>
                    <a:pt x="140" y="103"/>
                    <a:pt x="139" y="105"/>
                  </a:cubicBezTo>
                  <a:cubicBezTo>
                    <a:pt x="137" y="106"/>
                    <a:pt x="137" y="109"/>
                    <a:pt x="138" y="110"/>
                  </a:cubicBezTo>
                  <a:cubicBezTo>
                    <a:pt x="164" y="137"/>
                    <a:pt x="164" y="137"/>
                    <a:pt x="164" y="137"/>
                  </a:cubicBezTo>
                  <a:cubicBezTo>
                    <a:pt x="167" y="139"/>
                    <a:pt x="167" y="141"/>
                    <a:pt x="167" y="143"/>
                  </a:cubicBezTo>
                  <a:cubicBezTo>
                    <a:pt x="167" y="146"/>
                    <a:pt x="166" y="148"/>
                    <a:pt x="164" y="150"/>
                  </a:cubicBezTo>
                  <a:cubicBezTo>
                    <a:pt x="162" y="151"/>
                    <a:pt x="159" y="152"/>
                    <a:pt x="157" y="152"/>
                  </a:cubicBezTo>
                  <a:cubicBezTo>
                    <a:pt x="155" y="152"/>
                    <a:pt x="153" y="152"/>
                    <a:pt x="151" y="150"/>
                  </a:cubicBezTo>
                  <a:cubicBezTo>
                    <a:pt x="125" y="123"/>
                    <a:pt x="125" y="123"/>
                    <a:pt x="125" y="123"/>
                  </a:cubicBezTo>
                  <a:cubicBezTo>
                    <a:pt x="124" y="122"/>
                    <a:pt x="121" y="121"/>
                    <a:pt x="120" y="123"/>
                  </a:cubicBezTo>
                  <a:cubicBezTo>
                    <a:pt x="118" y="125"/>
                    <a:pt x="118" y="127"/>
                    <a:pt x="119" y="129"/>
                  </a:cubicBezTo>
                  <a:close/>
                  <a:moveTo>
                    <a:pt x="111" y="159"/>
                  </a:moveTo>
                  <a:cubicBezTo>
                    <a:pt x="125" y="172"/>
                    <a:pt x="125" y="172"/>
                    <a:pt x="125" y="172"/>
                  </a:cubicBezTo>
                  <a:cubicBezTo>
                    <a:pt x="128" y="175"/>
                    <a:pt x="132" y="177"/>
                    <a:pt x="136" y="177"/>
                  </a:cubicBezTo>
                  <a:cubicBezTo>
                    <a:pt x="141" y="177"/>
                    <a:pt x="145" y="175"/>
                    <a:pt x="148" y="172"/>
                  </a:cubicBezTo>
                  <a:cubicBezTo>
                    <a:pt x="151" y="169"/>
                    <a:pt x="154" y="165"/>
                    <a:pt x="154" y="160"/>
                  </a:cubicBezTo>
                  <a:cubicBezTo>
                    <a:pt x="154" y="156"/>
                    <a:pt x="152" y="151"/>
                    <a:pt x="148" y="148"/>
                  </a:cubicBezTo>
                  <a:cubicBezTo>
                    <a:pt x="147" y="146"/>
                    <a:pt x="144" y="146"/>
                    <a:pt x="143" y="148"/>
                  </a:cubicBezTo>
                  <a:cubicBezTo>
                    <a:pt x="141" y="149"/>
                    <a:pt x="141" y="152"/>
                    <a:pt x="143" y="153"/>
                  </a:cubicBezTo>
                  <a:cubicBezTo>
                    <a:pt x="145" y="156"/>
                    <a:pt x="146" y="158"/>
                    <a:pt x="146" y="160"/>
                  </a:cubicBezTo>
                  <a:cubicBezTo>
                    <a:pt x="146" y="162"/>
                    <a:pt x="145" y="164"/>
                    <a:pt x="143" y="166"/>
                  </a:cubicBezTo>
                  <a:cubicBezTo>
                    <a:pt x="141" y="168"/>
                    <a:pt x="138" y="169"/>
                    <a:pt x="136" y="169"/>
                  </a:cubicBezTo>
                  <a:cubicBezTo>
                    <a:pt x="134" y="169"/>
                    <a:pt x="132" y="168"/>
                    <a:pt x="130" y="166"/>
                  </a:cubicBezTo>
                  <a:cubicBezTo>
                    <a:pt x="117" y="153"/>
                    <a:pt x="117" y="153"/>
                    <a:pt x="117" y="153"/>
                  </a:cubicBezTo>
                  <a:cubicBezTo>
                    <a:pt x="116" y="151"/>
                    <a:pt x="113" y="151"/>
                    <a:pt x="111" y="153"/>
                  </a:cubicBezTo>
                  <a:cubicBezTo>
                    <a:pt x="110" y="154"/>
                    <a:pt x="110" y="157"/>
                    <a:pt x="111" y="1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100" name="Freeform 67"/>
            <p:cNvSpPr>
              <a:spLocks noEditPoints="1"/>
            </p:cNvSpPr>
            <p:nvPr/>
          </p:nvSpPr>
          <p:spPr bwMode="auto">
            <a:xfrm>
              <a:off x="4000500" y="4845051"/>
              <a:ext cx="228600" cy="225425"/>
            </a:xfrm>
            <a:custGeom>
              <a:avLst/>
              <a:gdLst>
                <a:gd name="T0" fmla="*/ 41 w 108"/>
                <a:gd name="T1" fmla="*/ 10 h 107"/>
                <a:gd name="T2" fmla="*/ 44 w 108"/>
                <a:gd name="T3" fmla="*/ 18 h 107"/>
                <a:gd name="T4" fmla="*/ 24 w 108"/>
                <a:gd name="T5" fmla="*/ 42 h 107"/>
                <a:gd name="T6" fmla="*/ 12 w 108"/>
                <a:gd name="T7" fmla="*/ 42 h 107"/>
                <a:gd name="T8" fmla="*/ 8 w 108"/>
                <a:gd name="T9" fmla="*/ 34 h 107"/>
                <a:gd name="T10" fmla="*/ 29 w 108"/>
                <a:gd name="T11" fmla="*/ 10 h 107"/>
                <a:gd name="T12" fmla="*/ 41 w 108"/>
                <a:gd name="T13" fmla="*/ 10 h 107"/>
                <a:gd name="T14" fmla="*/ 46 w 108"/>
                <a:gd name="T15" fmla="*/ 5 h 107"/>
                <a:gd name="T16" fmla="*/ 23 w 108"/>
                <a:gd name="T17" fmla="*/ 5 h 107"/>
                <a:gd name="T18" fmla="*/ 0 w 108"/>
                <a:gd name="T19" fmla="*/ 34 h 107"/>
                <a:gd name="T20" fmla="*/ 7 w 108"/>
                <a:gd name="T21" fmla="*/ 47 h 107"/>
                <a:gd name="T22" fmla="*/ 29 w 108"/>
                <a:gd name="T23" fmla="*/ 47 h 107"/>
                <a:gd name="T24" fmla="*/ 52 w 108"/>
                <a:gd name="T25" fmla="*/ 18 h 107"/>
                <a:gd name="T26" fmla="*/ 46 w 108"/>
                <a:gd name="T27" fmla="*/ 5 h 107"/>
                <a:gd name="T28" fmla="*/ 74 w 108"/>
                <a:gd name="T29" fmla="*/ 16 h 107"/>
                <a:gd name="T30" fmla="*/ 73 w 108"/>
                <a:gd name="T31" fmla="*/ 20 h 107"/>
                <a:gd name="T32" fmla="*/ 73 w 108"/>
                <a:gd name="T33" fmla="*/ 32 h 107"/>
                <a:gd name="T34" fmla="*/ 38 w 108"/>
                <a:gd name="T35" fmla="*/ 63 h 107"/>
                <a:gd name="T36" fmla="*/ 31 w 108"/>
                <a:gd name="T37" fmla="*/ 59 h 107"/>
                <a:gd name="T38" fmla="*/ 31 w 108"/>
                <a:gd name="T39" fmla="*/ 48 h 107"/>
                <a:gd name="T40" fmla="*/ 65 w 108"/>
                <a:gd name="T41" fmla="*/ 16 h 107"/>
                <a:gd name="T42" fmla="*/ 74 w 108"/>
                <a:gd name="T43" fmla="*/ 16 h 107"/>
                <a:gd name="T44" fmla="*/ 65 w 108"/>
                <a:gd name="T45" fmla="*/ 8 h 107"/>
                <a:gd name="T46" fmla="*/ 25 w 108"/>
                <a:gd name="T47" fmla="*/ 42 h 107"/>
                <a:gd name="T48" fmla="*/ 25 w 108"/>
                <a:gd name="T49" fmla="*/ 65 h 107"/>
                <a:gd name="T50" fmla="*/ 38 w 108"/>
                <a:gd name="T51" fmla="*/ 71 h 107"/>
                <a:gd name="T52" fmla="*/ 78 w 108"/>
                <a:gd name="T53" fmla="*/ 37 h 107"/>
                <a:gd name="T54" fmla="*/ 78 w 108"/>
                <a:gd name="T55" fmla="*/ 14 h 107"/>
                <a:gd name="T56" fmla="*/ 74 w 108"/>
                <a:gd name="T57" fmla="*/ 16 h 107"/>
                <a:gd name="T58" fmla="*/ 83 w 108"/>
                <a:gd name="T59" fmla="*/ 46 h 107"/>
                <a:gd name="T60" fmla="*/ 87 w 108"/>
                <a:gd name="T61" fmla="*/ 53 h 107"/>
                <a:gd name="T62" fmla="*/ 65 w 108"/>
                <a:gd name="T63" fmla="*/ 79 h 107"/>
                <a:gd name="T64" fmla="*/ 53 w 108"/>
                <a:gd name="T65" fmla="*/ 79 h 107"/>
                <a:gd name="T66" fmla="*/ 49 w 108"/>
                <a:gd name="T67" fmla="*/ 71 h 107"/>
                <a:gd name="T68" fmla="*/ 71 w 108"/>
                <a:gd name="T69" fmla="*/ 46 h 107"/>
                <a:gd name="T70" fmla="*/ 83 w 108"/>
                <a:gd name="T71" fmla="*/ 46 h 107"/>
                <a:gd name="T72" fmla="*/ 89 w 108"/>
                <a:gd name="T73" fmla="*/ 40 h 107"/>
                <a:gd name="T74" fmla="*/ 66 w 108"/>
                <a:gd name="T75" fmla="*/ 40 h 107"/>
                <a:gd name="T76" fmla="*/ 41 w 108"/>
                <a:gd name="T77" fmla="*/ 71 h 107"/>
                <a:gd name="T78" fmla="*/ 47 w 108"/>
                <a:gd name="T79" fmla="*/ 84 h 107"/>
                <a:gd name="T80" fmla="*/ 70 w 108"/>
                <a:gd name="T81" fmla="*/ 84 h 107"/>
                <a:gd name="T82" fmla="*/ 95 w 108"/>
                <a:gd name="T83" fmla="*/ 53 h 107"/>
                <a:gd name="T84" fmla="*/ 89 w 108"/>
                <a:gd name="T85" fmla="*/ 40 h 107"/>
                <a:gd name="T86" fmla="*/ 99 w 108"/>
                <a:gd name="T87" fmla="*/ 69 h 107"/>
                <a:gd name="T88" fmla="*/ 97 w 108"/>
                <a:gd name="T89" fmla="*/ 73 h 107"/>
                <a:gd name="T90" fmla="*/ 97 w 108"/>
                <a:gd name="T91" fmla="*/ 85 h 107"/>
                <a:gd name="T92" fmla="*/ 79 w 108"/>
                <a:gd name="T93" fmla="*/ 99 h 107"/>
                <a:gd name="T94" fmla="*/ 72 w 108"/>
                <a:gd name="T95" fmla="*/ 95 h 107"/>
                <a:gd name="T96" fmla="*/ 72 w 108"/>
                <a:gd name="T97" fmla="*/ 84 h 107"/>
                <a:gd name="T98" fmla="*/ 90 w 108"/>
                <a:gd name="T99" fmla="*/ 69 h 107"/>
                <a:gd name="T100" fmla="*/ 99 w 108"/>
                <a:gd name="T101" fmla="*/ 69 h 107"/>
                <a:gd name="T102" fmla="*/ 90 w 108"/>
                <a:gd name="T103" fmla="*/ 61 h 107"/>
                <a:gd name="T104" fmla="*/ 66 w 108"/>
                <a:gd name="T105" fmla="*/ 78 h 107"/>
                <a:gd name="T106" fmla="*/ 66 w 108"/>
                <a:gd name="T107" fmla="*/ 101 h 107"/>
                <a:gd name="T108" fmla="*/ 79 w 108"/>
                <a:gd name="T109" fmla="*/ 107 h 107"/>
                <a:gd name="T110" fmla="*/ 103 w 108"/>
                <a:gd name="T111" fmla="*/ 90 h 107"/>
                <a:gd name="T112" fmla="*/ 103 w 108"/>
                <a:gd name="T113" fmla="*/ 67 h 107"/>
                <a:gd name="T114" fmla="*/ 99 w 108"/>
                <a:gd name="T115"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107">
                  <a:moveTo>
                    <a:pt x="43" y="8"/>
                  </a:moveTo>
                  <a:cubicBezTo>
                    <a:pt x="41" y="10"/>
                    <a:pt x="41" y="10"/>
                    <a:pt x="41" y="10"/>
                  </a:cubicBezTo>
                  <a:cubicBezTo>
                    <a:pt x="42" y="12"/>
                    <a:pt x="42" y="12"/>
                    <a:pt x="42" y="12"/>
                  </a:cubicBezTo>
                  <a:cubicBezTo>
                    <a:pt x="44" y="13"/>
                    <a:pt x="44" y="15"/>
                    <a:pt x="44" y="18"/>
                  </a:cubicBezTo>
                  <a:cubicBezTo>
                    <a:pt x="44" y="20"/>
                    <a:pt x="44" y="22"/>
                    <a:pt x="42" y="23"/>
                  </a:cubicBezTo>
                  <a:cubicBezTo>
                    <a:pt x="24" y="42"/>
                    <a:pt x="24" y="42"/>
                    <a:pt x="24" y="42"/>
                  </a:cubicBezTo>
                  <a:cubicBezTo>
                    <a:pt x="22" y="43"/>
                    <a:pt x="20" y="44"/>
                    <a:pt x="18" y="44"/>
                  </a:cubicBezTo>
                  <a:cubicBezTo>
                    <a:pt x="16" y="44"/>
                    <a:pt x="14" y="43"/>
                    <a:pt x="12" y="42"/>
                  </a:cubicBezTo>
                  <a:cubicBezTo>
                    <a:pt x="11" y="40"/>
                    <a:pt x="11" y="40"/>
                    <a:pt x="11" y="40"/>
                  </a:cubicBezTo>
                  <a:cubicBezTo>
                    <a:pt x="9" y="39"/>
                    <a:pt x="8" y="36"/>
                    <a:pt x="8" y="34"/>
                  </a:cubicBezTo>
                  <a:cubicBezTo>
                    <a:pt x="8" y="32"/>
                    <a:pt x="9" y="30"/>
                    <a:pt x="11" y="29"/>
                  </a:cubicBezTo>
                  <a:cubicBezTo>
                    <a:pt x="29" y="10"/>
                    <a:pt x="29" y="10"/>
                    <a:pt x="29" y="10"/>
                  </a:cubicBezTo>
                  <a:cubicBezTo>
                    <a:pt x="31" y="9"/>
                    <a:pt x="33" y="8"/>
                    <a:pt x="35" y="8"/>
                  </a:cubicBezTo>
                  <a:cubicBezTo>
                    <a:pt x="37" y="8"/>
                    <a:pt x="39" y="9"/>
                    <a:pt x="41" y="10"/>
                  </a:cubicBezTo>
                  <a:cubicBezTo>
                    <a:pt x="43" y="8"/>
                    <a:pt x="43" y="8"/>
                    <a:pt x="43" y="8"/>
                  </a:cubicBezTo>
                  <a:cubicBezTo>
                    <a:pt x="46" y="5"/>
                    <a:pt x="46" y="5"/>
                    <a:pt x="46" y="5"/>
                  </a:cubicBezTo>
                  <a:cubicBezTo>
                    <a:pt x="43" y="2"/>
                    <a:pt x="39" y="0"/>
                    <a:pt x="35" y="0"/>
                  </a:cubicBezTo>
                  <a:cubicBezTo>
                    <a:pt x="31" y="0"/>
                    <a:pt x="26" y="2"/>
                    <a:pt x="23" y="5"/>
                  </a:cubicBezTo>
                  <a:cubicBezTo>
                    <a:pt x="5" y="23"/>
                    <a:pt x="5" y="23"/>
                    <a:pt x="5" y="23"/>
                  </a:cubicBezTo>
                  <a:cubicBezTo>
                    <a:pt x="2" y="26"/>
                    <a:pt x="0" y="30"/>
                    <a:pt x="0" y="34"/>
                  </a:cubicBezTo>
                  <a:cubicBezTo>
                    <a:pt x="0" y="38"/>
                    <a:pt x="2" y="43"/>
                    <a:pt x="5" y="46"/>
                  </a:cubicBezTo>
                  <a:cubicBezTo>
                    <a:pt x="7" y="47"/>
                    <a:pt x="7" y="47"/>
                    <a:pt x="7" y="47"/>
                  </a:cubicBezTo>
                  <a:cubicBezTo>
                    <a:pt x="10" y="50"/>
                    <a:pt x="14" y="52"/>
                    <a:pt x="18" y="52"/>
                  </a:cubicBezTo>
                  <a:cubicBezTo>
                    <a:pt x="22" y="52"/>
                    <a:pt x="26" y="50"/>
                    <a:pt x="29" y="47"/>
                  </a:cubicBezTo>
                  <a:cubicBezTo>
                    <a:pt x="48" y="29"/>
                    <a:pt x="48" y="29"/>
                    <a:pt x="48" y="29"/>
                  </a:cubicBezTo>
                  <a:cubicBezTo>
                    <a:pt x="51" y="26"/>
                    <a:pt x="52" y="22"/>
                    <a:pt x="52" y="18"/>
                  </a:cubicBezTo>
                  <a:cubicBezTo>
                    <a:pt x="52" y="13"/>
                    <a:pt x="51" y="9"/>
                    <a:pt x="48" y="6"/>
                  </a:cubicBezTo>
                  <a:cubicBezTo>
                    <a:pt x="46" y="5"/>
                    <a:pt x="46" y="5"/>
                    <a:pt x="46" y="5"/>
                  </a:cubicBezTo>
                  <a:lnTo>
                    <a:pt x="43" y="8"/>
                  </a:lnTo>
                  <a:close/>
                  <a:moveTo>
                    <a:pt x="74" y="16"/>
                  </a:moveTo>
                  <a:cubicBezTo>
                    <a:pt x="71" y="19"/>
                    <a:pt x="71" y="19"/>
                    <a:pt x="71" y="19"/>
                  </a:cubicBezTo>
                  <a:cubicBezTo>
                    <a:pt x="73" y="20"/>
                    <a:pt x="73" y="20"/>
                    <a:pt x="73" y="20"/>
                  </a:cubicBezTo>
                  <a:cubicBezTo>
                    <a:pt x="74" y="22"/>
                    <a:pt x="75" y="24"/>
                    <a:pt x="75" y="26"/>
                  </a:cubicBezTo>
                  <a:cubicBezTo>
                    <a:pt x="75" y="28"/>
                    <a:pt x="74" y="30"/>
                    <a:pt x="73" y="32"/>
                  </a:cubicBezTo>
                  <a:cubicBezTo>
                    <a:pt x="44" y="61"/>
                    <a:pt x="44" y="61"/>
                    <a:pt x="44" y="61"/>
                  </a:cubicBezTo>
                  <a:cubicBezTo>
                    <a:pt x="42" y="62"/>
                    <a:pt x="40" y="63"/>
                    <a:pt x="38" y="63"/>
                  </a:cubicBezTo>
                  <a:cubicBezTo>
                    <a:pt x="36" y="63"/>
                    <a:pt x="34" y="62"/>
                    <a:pt x="32" y="61"/>
                  </a:cubicBezTo>
                  <a:cubicBezTo>
                    <a:pt x="31" y="59"/>
                    <a:pt x="31" y="59"/>
                    <a:pt x="31" y="59"/>
                  </a:cubicBezTo>
                  <a:cubicBezTo>
                    <a:pt x="29" y="58"/>
                    <a:pt x="28" y="56"/>
                    <a:pt x="28" y="53"/>
                  </a:cubicBezTo>
                  <a:cubicBezTo>
                    <a:pt x="28" y="51"/>
                    <a:pt x="29" y="49"/>
                    <a:pt x="31" y="48"/>
                  </a:cubicBezTo>
                  <a:cubicBezTo>
                    <a:pt x="60" y="19"/>
                    <a:pt x="60" y="19"/>
                    <a:pt x="60" y="19"/>
                  </a:cubicBezTo>
                  <a:cubicBezTo>
                    <a:pt x="61" y="17"/>
                    <a:pt x="63" y="16"/>
                    <a:pt x="65" y="16"/>
                  </a:cubicBezTo>
                  <a:cubicBezTo>
                    <a:pt x="67" y="16"/>
                    <a:pt x="70" y="17"/>
                    <a:pt x="71" y="19"/>
                  </a:cubicBezTo>
                  <a:cubicBezTo>
                    <a:pt x="74" y="16"/>
                    <a:pt x="74" y="16"/>
                    <a:pt x="74" y="16"/>
                  </a:cubicBezTo>
                  <a:cubicBezTo>
                    <a:pt x="77" y="13"/>
                    <a:pt x="77" y="13"/>
                    <a:pt x="77" y="13"/>
                  </a:cubicBezTo>
                  <a:cubicBezTo>
                    <a:pt x="74" y="10"/>
                    <a:pt x="69" y="8"/>
                    <a:pt x="65" y="8"/>
                  </a:cubicBezTo>
                  <a:cubicBezTo>
                    <a:pt x="61" y="8"/>
                    <a:pt x="57" y="10"/>
                    <a:pt x="54" y="13"/>
                  </a:cubicBezTo>
                  <a:cubicBezTo>
                    <a:pt x="25" y="42"/>
                    <a:pt x="25" y="42"/>
                    <a:pt x="25" y="42"/>
                  </a:cubicBezTo>
                  <a:cubicBezTo>
                    <a:pt x="22" y="45"/>
                    <a:pt x="20" y="49"/>
                    <a:pt x="20" y="53"/>
                  </a:cubicBezTo>
                  <a:cubicBezTo>
                    <a:pt x="20" y="58"/>
                    <a:pt x="22" y="62"/>
                    <a:pt x="25" y="65"/>
                  </a:cubicBezTo>
                  <a:cubicBezTo>
                    <a:pt x="26" y="66"/>
                    <a:pt x="26" y="66"/>
                    <a:pt x="26" y="66"/>
                  </a:cubicBezTo>
                  <a:cubicBezTo>
                    <a:pt x="30" y="69"/>
                    <a:pt x="34" y="71"/>
                    <a:pt x="38" y="71"/>
                  </a:cubicBezTo>
                  <a:cubicBezTo>
                    <a:pt x="42" y="71"/>
                    <a:pt x="46" y="69"/>
                    <a:pt x="49" y="66"/>
                  </a:cubicBezTo>
                  <a:cubicBezTo>
                    <a:pt x="78" y="37"/>
                    <a:pt x="78" y="37"/>
                    <a:pt x="78" y="37"/>
                  </a:cubicBezTo>
                  <a:cubicBezTo>
                    <a:pt x="81" y="34"/>
                    <a:pt x="83" y="30"/>
                    <a:pt x="83" y="26"/>
                  </a:cubicBezTo>
                  <a:cubicBezTo>
                    <a:pt x="83" y="22"/>
                    <a:pt x="81" y="18"/>
                    <a:pt x="78" y="14"/>
                  </a:cubicBezTo>
                  <a:cubicBezTo>
                    <a:pt x="77" y="13"/>
                    <a:pt x="77" y="13"/>
                    <a:pt x="77" y="13"/>
                  </a:cubicBezTo>
                  <a:lnTo>
                    <a:pt x="74" y="16"/>
                  </a:lnTo>
                  <a:close/>
                  <a:moveTo>
                    <a:pt x="86" y="43"/>
                  </a:moveTo>
                  <a:cubicBezTo>
                    <a:pt x="83" y="46"/>
                    <a:pt x="83" y="46"/>
                    <a:pt x="83" y="46"/>
                  </a:cubicBezTo>
                  <a:cubicBezTo>
                    <a:pt x="84" y="47"/>
                    <a:pt x="84" y="47"/>
                    <a:pt x="84" y="47"/>
                  </a:cubicBezTo>
                  <a:cubicBezTo>
                    <a:pt x="86" y="49"/>
                    <a:pt x="87" y="51"/>
                    <a:pt x="87" y="53"/>
                  </a:cubicBezTo>
                  <a:cubicBezTo>
                    <a:pt x="87" y="55"/>
                    <a:pt x="86" y="57"/>
                    <a:pt x="84" y="59"/>
                  </a:cubicBezTo>
                  <a:cubicBezTo>
                    <a:pt x="65" y="79"/>
                    <a:pt x="65" y="79"/>
                    <a:pt x="65" y="79"/>
                  </a:cubicBezTo>
                  <a:cubicBezTo>
                    <a:pt x="63" y="80"/>
                    <a:pt x="61" y="81"/>
                    <a:pt x="59" y="81"/>
                  </a:cubicBezTo>
                  <a:cubicBezTo>
                    <a:pt x="57" y="81"/>
                    <a:pt x="55" y="80"/>
                    <a:pt x="53" y="79"/>
                  </a:cubicBezTo>
                  <a:cubicBezTo>
                    <a:pt x="52" y="77"/>
                    <a:pt x="52" y="77"/>
                    <a:pt x="52" y="77"/>
                  </a:cubicBezTo>
                  <a:cubicBezTo>
                    <a:pt x="50" y="76"/>
                    <a:pt x="49" y="74"/>
                    <a:pt x="49" y="71"/>
                  </a:cubicBezTo>
                  <a:cubicBezTo>
                    <a:pt x="49" y="69"/>
                    <a:pt x="50" y="67"/>
                    <a:pt x="52" y="66"/>
                  </a:cubicBezTo>
                  <a:cubicBezTo>
                    <a:pt x="71" y="46"/>
                    <a:pt x="71" y="46"/>
                    <a:pt x="71" y="46"/>
                  </a:cubicBezTo>
                  <a:cubicBezTo>
                    <a:pt x="73" y="44"/>
                    <a:pt x="75" y="43"/>
                    <a:pt x="77" y="43"/>
                  </a:cubicBezTo>
                  <a:cubicBezTo>
                    <a:pt x="79" y="43"/>
                    <a:pt x="81" y="44"/>
                    <a:pt x="83" y="46"/>
                  </a:cubicBezTo>
                  <a:cubicBezTo>
                    <a:pt x="86" y="43"/>
                    <a:pt x="86" y="43"/>
                    <a:pt x="86" y="43"/>
                  </a:cubicBezTo>
                  <a:cubicBezTo>
                    <a:pt x="89" y="40"/>
                    <a:pt x="89" y="40"/>
                    <a:pt x="89" y="40"/>
                  </a:cubicBezTo>
                  <a:cubicBezTo>
                    <a:pt x="85" y="37"/>
                    <a:pt x="81" y="35"/>
                    <a:pt x="77" y="35"/>
                  </a:cubicBezTo>
                  <a:cubicBezTo>
                    <a:pt x="73" y="35"/>
                    <a:pt x="69" y="37"/>
                    <a:pt x="66" y="40"/>
                  </a:cubicBezTo>
                  <a:cubicBezTo>
                    <a:pt x="46" y="60"/>
                    <a:pt x="46" y="60"/>
                    <a:pt x="46" y="60"/>
                  </a:cubicBezTo>
                  <a:cubicBezTo>
                    <a:pt x="43" y="63"/>
                    <a:pt x="41" y="67"/>
                    <a:pt x="41" y="71"/>
                  </a:cubicBezTo>
                  <a:cubicBezTo>
                    <a:pt x="41" y="76"/>
                    <a:pt x="43" y="80"/>
                    <a:pt x="46" y="83"/>
                  </a:cubicBezTo>
                  <a:cubicBezTo>
                    <a:pt x="47" y="84"/>
                    <a:pt x="47" y="84"/>
                    <a:pt x="47" y="84"/>
                  </a:cubicBezTo>
                  <a:cubicBezTo>
                    <a:pt x="50" y="87"/>
                    <a:pt x="55" y="89"/>
                    <a:pt x="59" y="89"/>
                  </a:cubicBezTo>
                  <a:cubicBezTo>
                    <a:pt x="63" y="89"/>
                    <a:pt x="67" y="87"/>
                    <a:pt x="70" y="84"/>
                  </a:cubicBezTo>
                  <a:cubicBezTo>
                    <a:pt x="90" y="64"/>
                    <a:pt x="90" y="64"/>
                    <a:pt x="90" y="64"/>
                  </a:cubicBezTo>
                  <a:cubicBezTo>
                    <a:pt x="93" y="61"/>
                    <a:pt x="95" y="57"/>
                    <a:pt x="95" y="53"/>
                  </a:cubicBezTo>
                  <a:cubicBezTo>
                    <a:pt x="95" y="49"/>
                    <a:pt x="93" y="45"/>
                    <a:pt x="90" y="41"/>
                  </a:cubicBezTo>
                  <a:cubicBezTo>
                    <a:pt x="89" y="40"/>
                    <a:pt x="89" y="40"/>
                    <a:pt x="89" y="40"/>
                  </a:cubicBezTo>
                  <a:lnTo>
                    <a:pt x="86" y="43"/>
                  </a:lnTo>
                  <a:close/>
                  <a:moveTo>
                    <a:pt x="99" y="69"/>
                  </a:moveTo>
                  <a:cubicBezTo>
                    <a:pt x="96" y="72"/>
                    <a:pt x="96" y="72"/>
                    <a:pt x="96" y="72"/>
                  </a:cubicBezTo>
                  <a:cubicBezTo>
                    <a:pt x="97" y="73"/>
                    <a:pt x="97" y="73"/>
                    <a:pt x="97" y="73"/>
                  </a:cubicBezTo>
                  <a:cubicBezTo>
                    <a:pt x="99" y="75"/>
                    <a:pt x="100" y="77"/>
                    <a:pt x="100" y="79"/>
                  </a:cubicBezTo>
                  <a:cubicBezTo>
                    <a:pt x="100" y="81"/>
                    <a:pt x="99" y="83"/>
                    <a:pt x="97" y="85"/>
                  </a:cubicBezTo>
                  <a:cubicBezTo>
                    <a:pt x="85" y="97"/>
                    <a:pt x="85" y="97"/>
                    <a:pt x="85" y="97"/>
                  </a:cubicBezTo>
                  <a:cubicBezTo>
                    <a:pt x="83" y="98"/>
                    <a:pt x="81" y="99"/>
                    <a:pt x="79" y="99"/>
                  </a:cubicBezTo>
                  <a:cubicBezTo>
                    <a:pt x="77" y="99"/>
                    <a:pt x="75" y="98"/>
                    <a:pt x="73" y="97"/>
                  </a:cubicBezTo>
                  <a:cubicBezTo>
                    <a:pt x="72" y="95"/>
                    <a:pt x="72" y="95"/>
                    <a:pt x="72" y="95"/>
                  </a:cubicBezTo>
                  <a:cubicBezTo>
                    <a:pt x="70" y="94"/>
                    <a:pt x="70" y="92"/>
                    <a:pt x="70" y="90"/>
                  </a:cubicBezTo>
                  <a:cubicBezTo>
                    <a:pt x="70" y="87"/>
                    <a:pt x="70" y="85"/>
                    <a:pt x="72" y="84"/>
                  </a:cubicBezTo>
                  <a:cubicBezTo>
                    <a:pt x="84" y="72"/>
                    <a:pt x="84" y="72"/>
                    <a:pt x="84" y="72"/>
                  </a:cubicBezTo>
                  <a:cubicBezTo>
                    <a:pt x="86" y="70"/>
                    <a:pt x="88" y="69"/>
                    <a:pt x="90" y="69"/>
                  </a:cubicBezTo>
                  <a:cubicBezTo>
                    <a:pt x="92" y="69"/>
                    <a:pt x="94" y="70"/>
                    <a:pt x="96" y="72"/>
                  </a:cubicBezTo>
                  <a:cubicBezTo>
                    <a:pt x="99" y="69"/>
                    <a:pt x="99" y="69"/>
                    <a:pt x="99" y="69"/>
                  </a:cubicBezTo>
                  <a:cubicBezTo>
                    <a:pt x="101" y="66"/>
                    <a:pt x="101" y="66"/>
                    <a:pt x="101" y="66"/>
                  </a:cubicBezTo>
                  <a:cubicBezTo>
                    <a:pt x="98" y="63"/>
                    <a:pt x="94" y="61"/>
                    <a:pt x="90" y="61"/>
                  </a:cubicBezTo>
                  <a:cubicBezTo>
                    <a:pt x="86" y="61"/>
                    <a:pt x="82" y="63"/>
                    <a:pt x="78" y="66"/>
                  </a:cubicBezTo>
                  <a:cubicBezTo>
                    <a:pt x="66" y="78"/>
                    <a:pt x="66" y="78"/>
                    <a:pt x="66" y="78"/>
                  </a:cubicBezTo>
                  <a:cubicBezTo>
                    <a:pt x="63" y="81"/>
                    <a:pt x="62" y="85"/>
                    <a:pt x="62" y="90"/>
                  </a:cubicBezTo>
                  <a:cubicBezTo>
                    <a:pt x="62" y="94"/>
                    <a:pt x="63" y="98"/>
                    <a:pt x="66" y="101"/>
                  </a:cubicBezTo>
                  <a:cubicBezTo>
                    <a:pt x="68" y="102"/>
                    <a:pt x="68" y="102"/>
                    <a:pt x="68" y="102"/>
                  </a:cubicBezTo>
                  <a:cubicBezTo>
                    <a:pt x="71" y="106"/>
                    <a:pt x="75" y="107"/>
                    <a:pt x="79" y="107"/>
                  </a:cubicBezTo>
                  <a:cubicBezTo>
                    <a:pt x="83" y="107"/>
                    <a:pt x="87" y="106"/>
                    <a:pt x="91" y="102"/>
                  </a:cubicBezTo>
                  <a:cubicBezTo>
                    <a:pt x="103" y="90"/>
                    <a:pt x="103" y="90"/>
                    <a:pt x="103" y="90"/>
                  </a:cubicBezTo>
                  <a:cubicBezTo>
                    <a:pt x="106" y="87"/>
                    <a:pt x="108" y="83"/>
                    <a:pt x="108" y="79"/>
                  </a:cubicBezTo>
                  <a:cubicBezTo>
                    <a:pt x="108" y="75"/>
                    <a:pt x="106" y="70"/>
                    <a:pt x="103" y="67"/>
                  </a:cubicBezTo>
                  <a:cubicBezTo>
                    <a:pt x="101" y="66"/>
                    <a:pt x="101" y="66"/>
                    <a:pt x="101" y="66"/>
                  </a:cubicBezTo>
                  <a:lnTo>
                    <a:pt x="99" y="6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101" name="Freeform 68"/>
            <p:cNvSpPr>
              <a:spLocks/>
            </p:cNvSpPr>
            <p:nvPr/>
          </p:nvSpPr>
          <p:spPr bwMode="auto">
            <a:xfrm>
              <a:off x="4002088" y="2711451"/>
              <a:ext cx="404813" cy="195263"/>
            </a:xfrm>
            <a:custGeom>
              <a:avLst/>
              <a:gdLst>
                <a:gd name="T0" fmla="*/ 183 w 191"/>
                <a:gd name="T1" fmla="*/ 4 h 92"/>
                <a:gd name="T2" fmla="*/ 183 w 191"/>
                <a:gd name="T3" fmla="*/ 81 h 92"/>
                <a:gd name="T4" fmla="*/ 182 w 191"/>
                <a:gd name="T5" fmla="*/ 83 h 92"/>
                <a:gd name="T6" fmla="*/ 180 w 191"/>
                <a:gd name="T7" fmla="*/ 84 h 92"/>
                <a:gd name="T8" fmla="*/ 10 w 191"/>
                <a:gd name="T9" fmla="*/ 84 h 92"/>
                <a:gd name="T10" fmla="*/ 9 w 191"/>
                <a:gd name="T11" fmla="*/ 83 h 92"/>
                <a:gd name="T12" fmla="*/ 8 w 191"/>
                <a:gd name="T13" fmla="*/ 81 h 92"/>
                <a:gd name="T14" fmla="*/ 8 w 191"/>
                <a:gd name="T15" fmla="*/ 5 h 92"/>
                <a:gd name="T16" fmla="*/ 4 w 191"/>
                <a:gd name="T17" fmla="*/ 1 h 92"/>
                <a:gd name="T18" fmla="*/ 0 w 191"/>
                <a:gd name="T19" fmla="*/ 5 h 92"/>
                <a:gd name="T20" fmla="*/ 0 w 191"/>
                <a:gd name="T21" fmla="*/ 81 h 92"/>
                <a:gd name="T22" fmla="*/ 10 w 191"/>
                <a:gd name="T23" fmla="*/ 92 h 92"/>
                <a:gd name="T24" fmla="*/ 180 w 191"/>
                <a:gd name="T25" fmla="*/ 92 h 92"/>
                <a:gd name="T26" fmla="*/ 191 w 191"/>
                <a:gd name="T27" fmla="*/ 81 h 92"/>
                <a:gd name="T28" fmla="*/ 191 w 191"/>
                <a:gd name="T29" fmla="*/ 4 h 92"/>
                <a:gd name="T30" fmla="*/ 187 w 191"/>
                <a:gd name="T31" fmla="*/ 0 h 92"/>
                <a:gd name="T32" fmla="*/ 183 w 191"/>
                <a:gd name="T3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1" h="92">
                  <a:moveTo>
                    <a:pt x="183" y="4"/>
                  </a:moveTo>
                  <a:cubicBezTo>
                    <a:pt x="183" y="81"/>
                    <a:pt x="183" y="81"/>
                    <a:pt x="183" y="81"/>
                  </a:cubicBezTo>
                  <a:cubicBezTo>
                    <a:pt x="183" y="82"/>
                    <a:pt x="183" y="82"/>
                    <a:pt x="182" y="83"/>
                  </a:cubicBezTo>
                  <a:cubicBezTo>
                    <a:pt x="182" y="83"/>
                    <a:pt x="181" y="84"/>
                    <a:pt x="180" y="84"/>
                  </a:cubicBezTo>
                  <a:cubicBezTo>
                    <a:pt x="10" y="84"/>
                    <a:pt x="10" y="84"/>
                    <a:pt x="10" y="84"/>
                  </a:cubicBezTo>
                  <a:cubicBezTo>
                    <a:pt x="10" y="84"/>
                    <a:pt x="9" y="83"/>
                    <a:pt x="9" y="83"/>
                  </a:cubicBezTo>
                  <a:cubicBezTo>
                    <a:pt x="8" y="82"/>
                    <a:pt x="8" y="82"/>
                    <a:pt x="8" y="81"/>
                  </a:cubicBezTo>
                  <a:cubicBezTo>
                    <a:pt x="8" y="5"/>
                    <a:pt x="8" y="5"/>
                    <a:pt x="8" y="5"/>
                  </a:cubicBezTo>
                  <a:cubicBezTo>
                    <a:pt x="8" y="3"/>
                    <a:pt x="6" y="1"/>
                    <a:pt x="4" y="1"/>
                  </a:cubicBezTo>
                  <a:cubicBezTo>
                    <a:pt x="1" y="1"/>
                    <a:pt x="0" y="3"/>
                    <a:pt x="0" y="5"/>
                  </a:cubicBezTo>
                  <a:cubicBezTo>
                    <a:pt x="0" y="81"/>
                    <a:pt x="0" y="81"/>
                    <a:pt x="0" y="81"/>
                  </a:cubicBezTo>
                  <a:cubicBezTo>
                    <a:pt x="0" y="87"/>
                    <a:pt x="5" y="92"/>
                    <a:pt x="10" y="92"/>
                  </a:cubicBezTo>
                  <a:cubicBezTo>
                    <a:pt x="180" y="92"/>
                    <a:pt x="180" y="92"/>
                    <a:pt x="180" y="92"/>
                  </a:cubicBezTo>
                  <a:cubicBezTo>
                    <a:pt x="186" y="92"/>
                    <a:pt x="191" y="87"/>
                    <a:pt x="191" y="81"/>
                  </a:cubicBezTo>
                  <a:cubicBezTo>
                    <a:pt x="191" y="4"/>
                    <a:pt x="191" y="4"/>
                    <a:pt x="191" y="4"/>
                  </a:cubicBezTo>
                  <a:cubicBezTo>
                    <a:pt x="191" y="2"/>
                    <a:pt x="189" y="0"/>
                    <a:pt x="187" y="0"/>
                  </a:cubicBezTo>
                  <a:cubicBezTo>
                    <a:pt x="185" y="0"/>
                    <a:pt x="183" y="2"/>
                    <a:pt x="183"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102" name="Freeform 69"/>
            <p:cNvSpPr>
              <a:spLocks/>
            </p:cNvSpPr>
            <p:nvPr/>
          </p:nvSpPr>
          <p:spPr bwMode="auto">
            <a:xfrm>
              <a:off x="4130675" y="2508251"/>
              <a:ext cx="146050" cy="80963"/>
            </a:xfrm>
            <a:custGeom>
              <a:avLst/>
              <a:gdLst>
                <a:gd name="T0" fmla="*/ 8 w 69"/>
                <a:gd name="T1" fmla="*/ 34 h 38"/>
                <a:gd name="T2" fmla="*/ 8 w 69"/>
                <a:gd name="T3" fmla="*/ 15 h 38"/>
                <a:gd name="T4" fmla="*/ 10 w 69"/>
                <a:gd name="T5" fmla="*/ 10 h 38"/>
                <a:gd name="T6" fmla="*/ 15 w 69"/>
                <a:gd name="T7" fmla="*/ 8 h 38"/>
                <a:gd name="T8" fmla="*/ 54 w 69"/>
                <a:gd name="T9" fmla="*/ 8 h 38"/>
                <a:gd name="T10" fmla="*/ 59 w 69"/>
                <a:gd name="T11" fmla="*/ 10 h 38"/>
                <a:gd name="T12" fmla="*/ 61 w 69"/>
                <a:gd name="T13" fmla="*/ 15 h 38"/>
                <a:gd name="T14" fmla="*/ 61 w 69"/>
                <a:gd name="T15" fmla="*/ 34 h 38"/>
                <a:gd name="T16" fmla="*/ 65 w 69"/>
                <a:gd name="T17" fmla="*/ 38 h 38"/>
                <a:gd name="T18" fmla="*/ 69 w 69"/>
                <a:gd name="T19" fmla="*/ 34 h 38"/>
                <a:gd name="T20" fmla="*/ 69 w 69"/>
                <a:gd name="T21" fmla="*/ 15 h 38"/>
                <a:gd name="T22" fmla="*/ 54 w 69"/>
                <a:gd name="T23" fmla="*/ 0 h 38"/>
                <a:gd name="T24" fmla="*/ 15 w 69"/>
                <a:gd name="T25" fmla="*/ 0 h 38"/>
                <a:gd name="T26" fmla="*/ 0 w 69"/>
                <a:gd name="T27" fmla="*/ 15 h 38"/>
                <a:gd name="T28" fmla="*/ 0 w 69"/>
                <a:gd name="T29" fmla="*/ 34 h 38"/>
                <a:gd name="T30" fmla="*/ 4 w 69"/>
                <a:gd name="T31" fmla="*/ 38 h 38"/>
                <a:gd name="T32" fmla="*/ 8 w 69"/>
                <a:gd name="T33"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38">
                  <a:moveTo>
                    <a:pt x="8" y="34"/>
                  </a:moveTo>
                  <a:cubicBezTo>
                    <a:pt x="8" y="15"/>
                    <a:pt x="8" y="15"/>
                    <a:pt x="8" y="15"/>
                  </a:cubicBezTo>
                  <a:cubicBezTo>
                    <a:pt x="8" y="13"/>
                    <a:pt x="8" y="11"/>
                    <a:pt x="10" y="10"/>
                  </a:cubicBezTo>
                  <a:cubicBezTo>
                    <a:pt x="11" y="9"/>
                    <a:pt x="13" y="8"/>
                    <a:pt x="15" y="8"/>
                  </a:cubicBezTo>
                  <a:cubicBezTo>
                    <a:pt x="54" y="8"/>
                    <a:pt x="54" y="8"/>
                    <a:pt x="54" y="8"/>
                  </a:cubicBezTo>
                  <a:cubicBezTo>
                    <a:pt x="56" y="8"/>
                    <a:pt x="58" y="9"/>
                    <a:pt x="59" y="10"/>
                  </a:cubicBezTo>
                  <a:cubicBezTo>
                    <a:pt x="60" y="11"/>
                    <a:pt x="61" y="13"/>
                    <a:pt x="61" y="15"/>
                  </a:cubicBezTo>
                  <a:cubicBezTo>
                    <a:pt x="61" y="34"/>
                    <a:pt x="61" y="34"/>
                    <a:pt x="61" y="34"/>
                  </a:cubicBezTo>
                  <a:cubicBezTo>
                    <a:pt x="61" y="37"/>
                    <a:pt x="63" y="38"/>
                    <a:pt x="65" y="38"/>
                  </a:cubicBezTo>
                  <a:cubicBezTo>
                    <a:pt x="67" y="38"/>
                    <a:pt x="69" y="37"/>
                    <a:pt x="69" y="34"/>
                  </a:cubicBezTo>
                  <a:cubicBezTo>
                    <a:pt x="69" y="15"/>
                    <a:pt x="69" y="15"/>
                    <a:pt x="69" y="15"/>
                  </a:cubicBezTo>
                  <a:cubicBezTo>
                    <a:pt x="69" y="7"/>
                    <a:pt x="62" y="0"/>
                    <a:pt x="54" y="0"/>
                  </a:cubicBezTo>
                  <a:cubicBezTo>
                    <a:pt x="15" y="0"/>
                    <a:pt x="15" y="0"/>
                    <a:pt x="15" y="0"/>
                  </a:cubicBezTo>
                  <a:cubicBezTo>
                    <a:pt x="6" y="0"/>
                    <a:pt x="0" y="7"/>
                    <a:pt x="0" y="15"/>
                  </a:cubicBezTo>
                  <a:cubicBezTo>
                    <a:pt x="0" y="34"/>
                    <a:pt x="0" y="34"/>
                    <a:pt x="0" y="34"/>
                  </a:cubicBezTo>
                  <a:cubicBezTo>
                    <a:pt x="0" y="37"/>
                    <a:pt x="1" y="38"/>
                    <a:pt x="4" y="38"/>
                  </a:cubicBezTo>
                  <a:cubicBezTo>
                    <a:pt x="6" y="38"/>
                    <a:pt x="8" y="37"/>
                    <a:pt x="8"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103" name="Freeform 70"/>
            <p:cNvSpPr>
              <a:spLocks/>
            </p:cNvSpPr>
            <p:nvPr/>
          </p:nvSpPr>
          <p:spPr bwMode="auto">
            <a:xfrm>
              <a:off x="3981450" y="2574926"/>
              <a:ext cx="446088" cy="187325"/>
            </a:xfrm>
            <a:custGeom>
              <a:avLst/>
              <a:gdLst>
                <a:gd name="T0" fmla="*/ 87 w 211"/>
                <a:gd name="T1" fmla="*/ 80 h 89"/>
                <a:gd name="T2" fmla="*/ 5 w 211"/>
                <a:gd name="T3" fmla="*/ 61 h 89"/>
                <a:gd name="T4" fmla="*/ 4 w 211"/>
                <a:gd name="T5" fmla="*/ 65 h 89"/>
                <a:gd name="T6" fmla="*/ 8 w 211"/>
                <a:gd name="T7" fmla="*/ 65 h 89"/>
                <a:gd name="T8" fmla="*/ 8 w 211"/>
                <a:gd name="T9" fmla="*/ 11 h 89"/>
                <a:gd name="T10" fmla="*/ 9 w 211"/>
                <a:gd name="T11" fmla="*/ 9 h 89"/>
                <a:gd name="T12" fmla="*/ 11 w 211"/>
                <a:gd name="T13" fmla="*/ 8 h 89"/>
                <a:gd name="T14" fmla="*/ 200 w 211"/>
                <a:gd name="T15" fmla="*/ 8 h 89"/>
                <a:gd name="T16" fmla="*/ 202 w 211"/>
                <a:gd name="T17" fmla="*/ 9 h 89"/>
                <a:gd name="T18" fmla="*/ 203 w 211"/>
                <a:gd name="T19" fmla="*/ 11 h 89"/>
                <a:gd name="T20" fmla="*/ 203 w 211"/>
                <a:gd name="T21" fmla="*/ 63 h 89"/>
                <a:gd name="T22" fmla="*/ 207 w 211"/>
                <a:gd name="T23" fmla="*/ 63 h 89"/>
                <a:gd name="T24" fmla="*/ 205 w 211"/>
                <a:gd name="T25" fmla="*/ 60 h 89"/>
                <a:gd name="T26" fmla="*/ 123 w 211"/>
                <a:gd name="T27" fmla="*/ 80 h 89"/>
                <a:gd name="T28" fmla="*/ 119 w 211"/>
                <a:gd name="T29" fmla="*/ 85 h 89"/>
                <a:gd name="T30" fmla="*/ 123 w 211"/>
                <a:gd name="T31" fmla="*/ 88 h 89"/>
                <a:gd name="T32" fmla="*/ 209 w 211"/>
                <a:gd name="T33" fmla="*/ 67 h 89"/>
                <a:gd name="T34" fmla="*/ 211 w 211"/>
                <a:gd name="T35" fmla="*/ 63 h 89"/>
                <a:gd name="T36" fmla="*/ 211 w 211"/>
                <a:gd name="T37" fmla="*/ 11 h 89"/>
                <a:gd name="T38" fmla="*/ 200 w 211"/>
                <a:gd name="T39" fmla="*/ 0 h 89"/>
                <a:gd name="T40" fmla="*/ 11 w 211"/>
                <a:gd name="T41" fmla="*/ 0 h 89"/>
                <a:gd name="T42" fmla="*/ 0 w 211"/>
                <a:gd name="T43" fmla="*/ 11 h 89"/>
                <a:gd name="T44" fmla="*/ 0 w 211"/>
                <a:gd name="T45" fmla="*/ 65 h 89"/>
                <a:gd name="T46" fmla="*/ 2 w 211"/>
                <a:gd name="T47" fmla="*/ 68 h 89"/>
                <a:gd name="T48" fmla="*/ 86 w 211"/>
                <a:gd name="T49" fmla="*/ 88 h 89"/>
                <a:gd name="T50" fmla="*/ 91 w 211"/>
                <a:gd name="T51" fmla="*/ 85 h 89"/>
                <a:gd name="T52" fmla="*/ 87 w 211"/>
                <a:gd name="T53"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89">
                  <a:moveTo>
                    <a:pt x="87" y="80"/>
                  </a:moveTo>
                  <a:cubicBezTo>
                    <a:pt x="59" y="79"/>
                    <a:pt x="30" y="73"/>
                    <a:pt x="5" y="61"/>
                  </a:cubicBezTo>
                  <a:cubicBezTo>
                    <a:pt x="4" y="65"/>
                    <a:pt x="4" y="65"/>
                    <a:pt x="4" y="65"/>
                  </a:cubicBezTo>
                  <a:cubicBezTo>
                    <a:pt x="8" y="65"/>
                    <a:pt x="8" y="65"/>
                    <a:pt x="8" y="65"/>
                  </a:cubicBezTo>
                  <a:cubicBezTo>
                    <a:pt x="8" y="11"/>
                    <a:pt x="8" y="11"/>
                    <a:pt x="8" y="11"/>
                  </a:cubicBezTo>
                  <a:cubicBezTo>
                    <a:pt x="8" y="10"/>
                    <a:pt x="8" y="9"/>
                    <a:pt x="9" y="9"/>
                  </a:cubicBezTo>
                  <a:cubicBezTo>
                    <a:pt x="9" y="8"/>
                    <a:pt x="10" y="8"/>
                    <a:pt x="11" y="8"/>
                  </a:cubicBezTo>
                  <a:cubicBezTo>
                    <a:pt x="200" y="8"/>
                    <a:pt x="200" y="8"/>
                    <a:pt x="200" y="8"/>
                  </a:cubicBezTo>
                  <a:cubicBezTo>
                    <a:pt x="201" y="8"/>
                    <a:pt x="201" y="8"/>
                    <a:pt x="202" y="9"/>
                  </a:cubicBezTo>
                  <a:cubicBezTo>
                    <a:pt x="203" y="9"/>
                    <a:pt x="203" y="10"/>
                    <a:pt x="203" y="11"/>
                  </a:cubicBezTo>
                  <a:cubicBezTo>
                    <a:pt x="203" y="63"/>
                    <a:pt x="203" y="63"/>
                    <a:pt x="203" y="63"/>
                  </a:cubicBezTo>
                  <a:cubicBezTo>
                    <a:pt x="207" y="63"/>
                    <a:pt x="207" y="63"/>
                    <a:pt x="207" y="63"/>
                  </a:cubicBezTo>
                  <a:cubicBezTo>
                    <a:pt x="205" y="60"/>
                    <a:pt x="205" y="60"/>
                    <a:pt x="205" y="60"/>
                  </a:cubicBezTo>
                  <a:cubicBezTo>
                    <a:pt x="180" y="73"/>
                    <a:pt x="151" y="79"/>
                    <a:pt x="123" y="80"/>
                  </a:cubicBezTo>
                  <a:cubicBezTo>
                    <a:pt x="121" y="81"/>
                    <a:pt x="119" y="82"/>
                    <a:pt x="119" y="85"/>
                  </a:cubicBezTo>
                  <a:cubicBezTo>
                    <a:pt x="119" y="87"/>
                    <a:pt x="121" y="89"/>
                    <a:pt x="123" y="88"/>
                  </a:cubicBezTo>
                  <a:cubicBezTo>
                    <a:pt x="152" y="87"/>
                    <a:pt x="182" y="81"/>
                    <a:pt x="209" y="67"/>
                  </a:cubicBezTo>
                  <a:cubicBezTo>
                    <a:pt x="210" y="66"/>
                    <a:pt x="211" y="65"/>
                    <a:pt x="211" y="63"/>
                  </a:cubicBezTo>
                  <a:cubicBezTo>
                    <a:pt x="211" y="11"/>
                    <a:pt x="211" y="11"/>
                    <a:pt x="211" y="11"/>
                  </a:cubicBezTo>
                  <a:cubicBezTo>
                    <a:pt x="211" y="5"/>
                    <a:pt x="206" y="0"/>
                    <a:pt x="200" y="0"/>
                  </a:cubicBezTo>
                  <a:cubicBezTo>
                    <a:pt x="11" y="0"/>
                    <a:pt x="11" y="0"/>
                    <a:pt x="11" y="0"/>
                  </a:cubicBezTo>
                  <a:cubicBezTo>
                    <a:pt x="5" y="0"/>
                    <a:pt x="0" y="5"/>
                    <a:pt x="0" y="11"/>
                  </a:cubicBezTo>
                  <a:cubicBezTo>
                    <a:pt x="0" y="65"/>
                    <a:pt x="0" y="65"/>
                    <a:pt x="0" y="65"/>
                  </a:cubicBezTo>
                  <a:cubicBezTo>
                    <a:pt x="0" y="66"/>
                    <a:pt x="1" y="68"/>
                    <a:pt x="2" y="68"/>
                  </a:cubicBezTo>
                  <a:cubicBezTo>
                    <a:pt x="28" y="81"/>
                    <a:pt x="57" y="87"/>
                    <a:pt x="86" y="88"/>
                  </a:cubicBezTo>
                  <a:cubicBezTo>
                    <a:pt x="89" y="89"/>
                    <a:pt x="90" y="87"/>
                    <a:pt x="91" y="85"/>
                  </a:cubicBezTo>
                  <a:cubicBezTo>
                    <a:pt x="91" y="82"/>
                    <a:pt x="89" y="81"/>
                    <a:pt x="87"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sp>
          <p:nvSpPr>
            <p:cNvPr id="104" name="Freeform 71"/>
            <p:cNvSpPr>
              <a:spLocks/>
            </p:cNvSpPr>
            <p:nvPr/>
          </p:nvSpPr>
          <p:spPr bwMode="auto">
            <a:xfrm>
              <a:off x="4160838" y="2724151"/>
              <a:ext cx="84138" cy="68263"/>
            </a:xfrm>
            <a:custGeom>
              <a:avLst/>
              <a:gdLst>
                <a:gd name="T0" fmla="*/ 8 w 40"/>
                <a:gd name="T1" fmla="*/ 4 h 32"/>
                <a:gd name="T2" fmla="*/ 8 w 40"/>
                <a:gd name="T3" fmla="*/ 8 h 32"/>
                <a:gd name="T4" fmla="*/ 33 w 40"/>
                <a:gd name="T5" fmla="*/ 8 h 32"/>
                <a:gd name="T6" fmla="*/ 33 w 40"/>
                <a:gd name="T7" fmla="*/ 7 h 32"/>
                <a:gd name="T8" fmla="*/ 32 w 40"/>
                <a:gd name="T9" fmla="*/ 7 h 32"/>
                <a:gd name="T10" fmla="*/ 33 w 40"/>
                <a:gd name="T11" fmla="*/ 8 h 32"/>
                <a:gd name="T12" fmla="*/ 33 w 40"/>
                <a:gd name="T13" fmla="*/ 7 h 32"/>
                <a:gd name="T14" fmla="*/ 32 w 40"/>
                <a:gd name="T15" fmla="*/ 7 h 32"/>
                <a:gd name="T16" fmla="*/ 32 w 40"/>
                <a:gd name="T17" fmla="*/ 24 h 32"/>
                <a:gd name="T18" fmla="*/ 33 w 40"/>
                <a:gd name="T19" fmla="*/ 24 h 32"/>
                <a:gd name="T20" fmla="*/ 33 w 40"/>
                <a:gd name="T21" fmla="*/ 24 h 32"/>
                <a:gd name="T22" fmla="*/ 32 w 40"/>
                <a:gd name="T23" fmla="*/ 24 h 32"/>
                <a:gd name="T24" fmla="*/ 33 w 40"/>
                <a:gd name="T25" fmla="*/ 24 h 32"/>
                <a:gd name="T26" fmla="*/ 33 w 40"/>
                <a:gd name="T27" fmla="*/ 24 h 32"/>
                <a:gd name="T28" fmla="*/ 8 w 40"/>
                <a:gd name="T29" fmla="*/ 24 h 32"/>
                <a:gd name="T30" fmla="*/ 8 w 40"/>
                <a:gd name="T31" fmla="*/ 24 h 32"/>
                <a:gd name="T32" fmla="*/ 8 w 40"/>
                <a:gd name="T33" fmla="*/ 24 h 32"/>
                <a:gd name="T34" fmla="*/ 8 w 40"/>
                <a:gd name="T35" fmla="*/ 24 h 32"/>
                <a:gd name="T36" fmla="*/ 8 w 40"/>
                <a:gd name="T37" fmla="*/ 24 h 32"/>
                <a:gd name="T38" fmla="*/ 8 w 40"/>
                <a:gd name="T39" fmla="*/ 24 h 32"/>
                <a:gd name="T40" fmla="*/ 8 w 40"/>
                <a:gd name="T41" fmla="*/ 7 h 32"/>
                <a:gd name="T42" fmla="*/ 8 w 40"/>
                <a:gd name="T43" fmla="*/ 7 h 32"/>
                <a:gd name="T44" fmla="*/ 8 w 40"/>
                <a:gd name="T45" fmla="*/ 8 h 32"/>
                <a:gd name="T46" fmla="*/ 8 w 40"/>
                <a:gd name="T47" fmla="*/ 7 h 32"/>
                <a:gd name="T48" fmla="*/ 8 w 40"/>
                <a:gd name="T49" fmla="*/ 7 h 32"/>
                <a:gd name="T50" fmla="*/ 8 w 40"/>
                <a:gd name="T51" fmla="*/ 8 h 32"/>
                <a:gd name="T52" fmla="*/ 8 w 40"/>
                <a:gd name="T53" fmla="*/ 4 h 32"/>
                <a:gd name="T54" fmla="*/ 8 w 40"/>
                <a:gd name="T55" fmla="*/ 0 h 32"/>
                <a:gd name="T56" fmla="*/ 0 w 40"/>
                <a:gd name="T57" fmla="*/ 7 h 32"/>
                <a:gd name="T58" fmla="*/ 0 w 40"/>
                <a:gd name="T59" fmla="*/ 24 h 32"/>
                <a:gd name="T60" fmla="*/ 8 w 40"/>
                <a:gd name="T61" fmla="*/ 32 h 32"/>
                <a:gd name="T62" fmla="*/ 33 w 40"/>
                <a:gd name="T63" fmla="*/ 32 h 32"/>
                <a:gd name="T64" fmla="*/ 40 w 40"/>
                <a:gd name="T65" fmla="*/ 24 h 32"/>
                <a:gd name="T66" fmla="*/ 40 w 40"/>
                <a:gd name="T67" fmla="*/ 7 h 32"/>
                <a:gd name="T68" fmla="*/ 33 w 40"/>
                <a:gd name="T69" fmla="*/ 0 h 32"/>
                <a:gd name="T70" fmla="*/ 8 w 40"/>
                <a:gd name="T71" fmla="*/ 0 h 32"/>
                <a:gd name="T72" fmla="*/ 8 w 40"/>
                <a:gd name="T7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32">
                  <a:moveTo>
                    <a:pt x="8" y="4"/>
                  </a:moveTo>
                  <a:cubicBezTo>
                    <a:pt x="8" y="8"/>
                    <a:pt x="8" y="8"/>
                    <a:pt x="8" y="8"/>
                  </a:cubicBezTo>
                  <a:cubicBezTo>
                    <a:pt x="33" y="8"/>
                    <a:pt x="33" y="8"/>
                    <a:pt x="33" y="8"/>
                  </a:cubicBezTo>
                  <a:cubicBezTo>
                    <a:pt x="33" y="7"/>
                    <a:pt x="33" y="7"/>
                    <a:pt x="33" y="7"/>
                  </a:cubicBezTo>
                  <a:cubicBezTo>
                    <a:pt x="32" y="7"/>
                    <a:pt x="32" y="7"/>
                    <a:pt x="32" y="7"/>
                  </a:cubicBezTo>
                  <a:cubicBezTo>
                    <a:pt x="33" y="8"/>
                    <a:pt x="33" y="8"/>
                    <a:pt x="33" y="8"/>
                  </a:cubicBezTo>
                  <a:cubicBezTo>
                    <a:pt x="33" y="7"/>
                    <a:pt x="33" y="7"/>
                    <a:pt x="33" y="7"/>
                  </a:cubicBezTo>
                  <a:cubicBezTo>
                    <a:pt x="32" y="7"/>
                    <a:pt x="32" y="7"/>
                    <a:pt x="32" y="7"/>
                  </a:cubicBezTo>
                  <a:cubicBezTo>
                    <a:pt x="32" y="24"/>
                    <a:pt x="32" y="24"/>
                    <a:pt x="32" y="24"/>
                  </a:cubicBezTo>
                  <a:cubicBezTo>
                    <a:pt x="33" y="24"/>
                    <a:pt x="33" y="24"/>
                    <a:pt x="33" y="24"/>
                  </a:cubicBezTo>
                  <a:cubicBezTo>
                    <a:pt x="33" y="24"/>
                    <a:pt x="33" y="24"/>
                    <a:pt x="33" y="24"/>
                  </a:cubicBezTo>
                  <a:cubicBezTo>
                    <a:pt x="32" y="24"/>
                    <a:pt x="32" y="24"/>
                    <a:pt x="32" y="24"/>
                  </a:cubicBezTo>
                  <a:cubicBezTo>
                    <a:pt x="33" y="24"/>
                    <a:pt x="33" y="24"/>
                    <a:pt x="33" y="24"/>
                  </a:cubicBezTo>
                  <a:cubicBezTo>
                    <a:pt x="33" y="24"/>
                    <a:pt x="33" y="24"/>
                    <a:pt x="33"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7"/>
                    <a:pt x="8" y="7"/>
                    <a:pt x="8" y="7"/>
                  </a:cubicBezTo>
                  <a:cubicBezTo>
                    <a:pt x="8" y="7"/>
                    <a:pt x="8" y="7"/>
                    <a:pt x="8" y="7"/>
                  </a:cubicBezTo>
                  <a:cubicBezTo>
                    <a:pt x="8" y="8"/>
                    <a:pt x="8" y="8"/>
                    <a:pt x="8" y="8"/>
                  </a:cubicBezTo>
                  <a:cubicBezTo>
                    <a:pt x="8" y="7"/>
                    <a:pt x="8" y="7"/>
                    <a:pt x="8" y="7"/>
                  </a:cubicBezTo>
                  <a:cubicBezTo>
                    <a:pt x="8" y="7"/>
                    <a:pt x="8" y="7"/>
                    <a:pt x="8" y="7"/>
                  </a:cubicBezTo>
                  <a:cubicBezTo>
                    <a:pt x="8" y="8"/>
                    <a:pt x="8" y="8"/>
                    <a:pt x="8" y="8"/>
                  </a:cubicBezTo>
                  <a:cubicBezTo>
                    <a:pt x="8" y="4"/>
                    <a:pt x="8" y="4"/>
                    <a:pt x="8" y="4"/>
                  </a:cubicBezTo>
                  <a:cubicBezTo>
                    <a:pt x="8" y="0"/>
                    <a:pt x="8" y="0"/>
                    <a:pt x="8" y="0"/>
                  </a:cubicBezTo>
                  <a:cubicBezTo>
                    <a:pt x="4" y="0"/>
                    <a:pt x="0" y="3"/>
                    <a:pt x="0" y="7"/>
                  </a:cubicBezTo>
                  <a:cubicBezTo>
                    <a:pt x="0" y="24"/>
                    <a:pt x="0" y="24"/>
                    <a:pt x="0" y="24"/>
                  </a:cubicBezTo>
                  <a:cubicBezTo>
                    <a:pt x="0" y="29"/>
                    <a:pt x="4" y="32"/>
                    <a:pt x="8" y="32"/>
                  </a:cubicBezTo>
                  <a:cubicBezTo>
                    <a:pt x="33" y="32"/>
                    <a:pt x="33" y="32"/>
                    <a:pt x="33" y="32"/>
                  </a:cubicBezTo>
                  <a:cubicBezTo>
                    <a:pt x="37" y="32"/>
                    <a:pt x="40" y="29"/>
                    <a:pt x="40" y="24"/>
                  </a:cubicBezTo>
                  <a:cubicBezTo>
                    <a:pt x="40" y="7"/>
                    <a:pt x="40" y="7"/>
                    <a:pt x="40" y="7"/>
                  </a:cubicBezTo>
                  <a:cubicBezTo>
                    <a:pt x="40" y="3"/>
                    <a:pt x="37" y="0"/>
                    <a:pt x="33" y="0"/>
                  </a:cubicBezTo>
                  <a:cubicBezTo>
                    <a:pt x="8" y="0"/>
                    <a:pt x="8" y="0"/>
                    <a:pt x="8" y="0"/>
                  </a:cubicBezTo>
                  <a:lnTo>
                    <a:pt x="8"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38" tIns="50419" rIns="100838" bIns="50419" numCol="1" anchor="t" anchorCtr="0" compatLnSpc="1">
              <a:prstTxWarp prst="textNoShape">
                <a:avLst/>
              </a:prstTxWarp>
            </a:bodyPr>
            <a:lstStyle/>
            <a:p>
              <a:endParaRPr lang="tr-TR" sz="1985"/>
            </a:p>
          </p:txBody>
        </p:sp>
        <p:pic>
          <p:nvPicPr>
            <p:cNvPr id="105" name="Resim 104"/>
            <p:cNvPicPr>
              <a:picLocks noChangeAspect="1"/>
            </p:cNvPicPr>
            <p:nvPr/>
          </p:nvPicPr>
          <p:blipFill>
            <a:blip r:embed="rId7"/>
            <a:stretch>
              <a:fillRect/>
            </a:stretch>
          </p:blipFill>
          <p:spPr>
            <a:xfrm>
              <a:off x="4514647" y="3077990"/>
              <a:ext cx="751913" cy="1264707"/>
            </a:xfrm>
            <a:prstGeom prst="rect">
              <a:avLst/>
            </a:prstGeom>
          </p:spPr>
        </p:pic>
        <p:sp>
          <p:nvSpPr>
            <p:cNvPr id="106" name="Rectangle 46"/>
            <p:cNvSpPr>
              <a:spLocks noChangeArrowheads="1"/>
            </p:cNvSpPr>
            <p:nvPr/>
          </p:nvSpPr>
          <p:spPr bwMode="auto">
            <a:xfrm>
              <a:off x="4238129" y="3332164"/>
              <a:ext cx="1153023" cy="91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008400"/>
              <a:r>
                <a:rPr lang="tr-TR" altLang="tr-TR" sz="2647" b="1" dirty="0">
                  <a:solidFill>
                    <a:srgbClr val="00B050"/>
                  </a:solidFill>
                  <a:latin typeface="+mn-lt"/>
                </a:rPr>
                <a:t>YEDAM</a:t>
              </a:r>
            </a:p>
            <a:p>
              <a:pPr algn="ctr" defTabSz="1008400"/>
              <a:r>
                <a:rPr lang="tr-TR" altLang="tr-TR" sz="2647" b="1" dirty="0">
                  <a:solidFill>
                    <a:srgbClr val="00B050"/>
                  </a:solidFill>
                  <a:latin typeface="+mn-lt"/>
                </a:rPr>
                <a:t>Atölye</a:t>
              </a:r>
              <a:endParaRPr lang="tr-TR" altLang="tr-TR" sz="3529" b="1" dirty="0">
                <a:solidFill>
                  <a:srgbClr val="00B050"/>
                </a:solidFill>
                <a:latin typeface="+mn-lt"/>
              </a:endParaRPr>
            </a:p>
          </p:txBody>
        </p:sp>
      </p:grpSp>
      <p:sp>
        <p:nvSpPr>
          <p:cNvPr id="107" name="Metin kutusu 106"/>
          <p:cNvSpPr txBox="1"/>
          <p:nvPr/>
        </p:nvSpPr>
        <p:spPr>
          <a:xfrm>
            <a:off x="5536282" y="2225766"/>
            <a:ext cx="1861627" cy="635302"/>
          </a:xfrm>
          <a:prstGeom prst="rect">
            <a:avLst/>
          </a:prstGeom>
          <a:noFill/>
        </p:spPr>
        <p:txBody>
          <a:bodyPr wrap="square" rtlCol="0">
            <a:spAutoFit/>
          </a:bodyPr>
          <a:lstStyle/>
          <a:p>
            <a:r>
              <a:rPr lang="tr-TR" sz="1764" dirty="0"/>
              <a:t>Bireyselleştirilmiş Uygulama Planı</a:t>
            </a:r>
          </a:p>
        </p:txBody>
      </p:sp>
      <p:sp>
        <p:nvSpPr>
          <p:cNvPr id="108" name="Metin kutusu 107"/>
          <p:cNvSpPr txBox="1"/>
          <p:nvPr/>
        </p:nvSpPr>
        <p:spPr>
          <a:xfrm>
            <a:off x="3492128" y="5557459"/>
            <a:ext cx="1272107" cy="635302"/>
          </a:xfrm>
          <a:prstGeom prst="rect">
            <a:avLst/>
          </a:prstGeom>
          <a:noFill/>
        </p:spPr>
        <p:txBody>
          <a:bodyPr wrap="square" rtlCol="0">
            <a:spAutoFit/>
          </a:bodyPr>
          <a:lstStyle/>
          <a:p>
            <a:r>
              <a:rPr lang="tr-TR" sz="1764" dirty="0"/>
              <a:t>Grup Çalışmaları</a:t>
            </a:r>
          </a:p>
        </p:txBody>
      </p:sp>
      <p:sp>
        <p:nvSpPr>
          <p:cNvPr id="109" name="Metin kutusu 108"/>
          <p:cNvSpPr txBox="1"/>
          <p:nvPr/>
        </p:nvSpPr>
        <p:spPr>
          <a:xfrm>
            <a:off x="7151637" y="3877922"/>
            <a:ext cx="1224298" cy="635302"/>
          </a:xfrm>
          <a:prstGeom prst="rect">
            <a:avLst/>
          </a:prstGeom>
          <a:noFill/>
        </p:spPr>
        <p:txBody>
          <a:bodyPr wrap="square" rtlCol="0">
            <a:spAutoFit/>
          </a:bodyPr>
          <a:lstStyle/>
          <a:p>
            <a:r>
              <a:rPr lang="tr-TR" sz="1764" dirty="0"/>
              <a:t>Katılım Sertifikası </a:t>
            </a:r>
          </a:p>
        </p:txBody>
      </p:sp>
      <p:sp>
        <p:nvSpPr>
          <p:cNvPr id="110" name="Metin kutusu 109"/>
          <p:cNvSpPr txBox="1"/>
          <p:nvPr/>
        </p:nvSpPr>
        <p:spPr>
          <a:xfrm>
            <a:off x="3659394" y="2203932"/>
            <a:ext cx="1112098" cy="635302"/>
          </a:xfrm>
          <a:prstGeom prst="rect">
            <a:avLst/>
          </a:prstGeom>
          <a:noFill/>
        </p:spPr>
        <p:txBody>
          <a:bodyPr wrap="square" rtlCol="0">
            <a:spAutoFit/>
          </a:bodyPr>
          <a:lstStyle/>
          <a:p>
            <a:r>
              <a:rPr lang="tr-TR" sz="1764" dirty="0"/>
              <a:t>Mesleki Gelişim</a:t>
            </a:r>
          </a:p>
        </p:txBody>
      </p:sp>
      <p:sp>
        <p:nvSpPr>
          <p:cNvPr id="111" name="Metin kutusu 110"/>
          <p:cNvSpPr txBox="1"/>
          <p:nvPr/>
        </p:nvSpPr>
        <p:spPr>
          <a:xfrm>
            <a:off x="2310296" y="3756035"/>
            <a:ext cx="1148680" cy="906787"/>
          </a:xfrm>
          <a:prstGeom prst="rect">
            <a:avLst/>
          </a:prstGeom>
          <a:noFill/>
        </p:spPr>
        <p:txBody>
          <a:bodyPr wrap="square" rtlCol="0">
            <a:spAutoFit/>
          </a:bodyPr>
          <a:lstStyle/>
          <a:p>
            <a:r>
              <a:rPr lang="tr-TR" sz="1764" dirty="0"/>
              <a:t>Sosyal Beceri Kazanma</a:t>
            </a:r>
          </a:p>
        </p:txBody>
      </p:sp>
      <p:sp>
        <p:nvSpPr>
          <p:cNvPr id="112" name="Metin kutusu 111"/>
          <p:cNvSpPr txBox="1"/>
          <p:nvPr/>
        </p:nvSpPr>
        <p:spPr>
          <a:xfrm>
            <a:off x="5664085" y="5746610"/>
            <a:ext cx="1574705" cy="363818"/>
          </a:xfrm>
          <a:prstGeom prst="rect">
            <a:avLst/>
          </a:prstGeom>
          <a:noFill/>
        </p:spPr>
        <p:txBody>
          <a:bodyPr wrap="square" rtlCol="0">
            <a:spAutoFit/>
          </a:bodyPr>
          <a:lstStyle/>
          <a:p>
            <a:r>
              <a:rPr lang="tr-TR" sz="1764" dirty="0"/>
              <a:t>Psikoeğitimler</a:t>
            </a:r>
            <a:endParaRPr lang="tr-TR" sz="1985" dirty="0"/>
          </a:p>
        </p:txBody>
      </p:sp>
      <p:sp>
        <p:nvSpPr>
          <p:cNvPr id="114" name="Rectangle 69">
            <a:extLst>
              <a:ext uri="{FF2B5EF4-FFF2-40B4-BE49-F238E27FC236}">
                <a16:creationId xmlns:a16="http://schemas.microsoft.com/office/drawing/2014/main" id="{772AF99F-8F72-4705-A128-E039B7F3FECE}"/>
              </a:ext>
            </a:extLst>
          </p:cNvPr>
          <p:cNvSpPr/>
          <p:nvPr/>
        </p:nvSpPr>
        <p:spPr>
          <a:xfrm>
            <a:off x="899893" y="830525"/>
            <a:ext cx="3565418"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SOSYAL UYUM</a:t>
            </a:r>
          </a:p>
        </p:txBody>
      </p:sp>
      <p:sp>
        <p:nvSpPr>
          <p:cNvPr id="115" name="Rectangle 70">
            <a:extLst>
              <a:ext uri="{FF2B5EF4-FFF2-40B4-BE49-F238E27FC236}">
                <a16:creationId xmlns:a16="http://schemas.microsoft.com/office/drawing/2014/main" id="{AB1C48F6-F431-41F7-96CA-9D0703600E90}"/>
              </a:ext>
            </a:extLst>
          </p:cNvPr>
          <p:cNvSpPr/>
          <p:nvPr/>
        </p:nvSpPr>
        <p:spPr>
          <a:xfrm>
            <a:off x="867944" y="841958"/>
            <a:ext cx="63899" cy="715477"/>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300">
              <a:defRPr/>
            </a:pPr>
            <a:endParaRPr lang="en-US" sz="1489">
              <a:solidFill>
                <a:srgbClr val="FFFFFF"/>
              </a:solidFill>
              <a:latin typeface="Calibri" panose="020F0502020204030204"/>
            </a:endParaRPr>
          </a:p>
        </p:txBody>
      </p:sp>
      <p:sp>
        <p:nvSpPr>
          <p:cNvPr id="117" name="object 3">
            <a:extLst>
              <a:ext uri="{FF2B5EF4-FFF2-40B4-BE49-F238E27FC236}">
                <a16:creationId xmlns:a16="http://schemas.microsoft.com/office/drawing/2014/main" id="{0BA54A0B-77C7-6B41-B633-486F62DFE67B}"/>
              </a:ext>
            </a:extLst>
          </p:cNvPr>
          <p:cNvSpPr/>
          <p:nvPr/>
        </p:nvSpPr>
        <p:spPr>
          <a:xfrm>
            <a:off x="88900" y="488913"/>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118" name="object 5">
            <a:extLst>
              <a:ext uri="{FF2B5EF4-FFF2-40B4-BE49-F238E27FC236}">
                <a16:creationId xmlns:a16="http://schemas.microsoft.com/office/drawing/2014/main" id="{667A67FC-4855-C247-877A-74B5E8C7FF02}"/>
              </a:ext>
            </a:extLst>
          </p:cNvPr>
          <p:cNvSpPr/>
          <p:nvPr/>
        </p:nvSpPr>
        <p:spPr>
          <a:xfrm>
            <a:off x="9012454" y="295996"/>
            <a:ext cx="1100308" cy="799244"/>
          </a:xfrm>
          <a:prstGeom prst="rect">
            <a:avLst/>
          </a:prstGeom>
          <a:blipFill>
            <a:blip r:embed="rId8" cstate="print"/>
            <a:stretch>
              <a:fillRect/>
            </a:stretch>
          </a:blipFill>
        </p:spPr>
        <p:txBody>
          <a:bodyPr wrap="square" lIns="0" tIns="0" rIns="0" bIns="0" rtlCol="0"/>
          <a:lstStyle/>
          <a:p>
            <a:endParaRPr/>
          </a:p>
        </p:txBody>
      </p:sp>
      <p:sp>
        <p:nvSpPr>
          <p:cNvPr id="2" name="Slayt Numarası Yer Tutucusu 1"/>
          <p:cNvSpPr>
            <a:spLocks noGrp="1"/>
          </p:cNvSpPr>
          <p:nvPr>
            <p:ph type="sldNum" sz="quarter" idx="7"/>
          </p:nvPr>
        </p:nvSpPr>
        <p:spPr/>
        <p:txBody>
          <a:bodyPr/>
          <a:lstStyle/>
          <a:p>
            <a:fld id="{B6F15528-21DE-4FAA-801E-634DDDAF4B2B}" type="slidenum">
              <a:rPr lang="tr-TR" smtClean="0"/>
              <a:t>10</a:t>
            </a:fld>
            <a:endParaRPr lang="tr-TR"/>
          </a:p>
        </p:txBody>
      </p:sp>
    </p:spTree>
    <p:extLst>
      <p:ext uri="{BB962C8B-B14F-4D97-AF65-F5344CB8AC3E}">
        <p14:creationId xmlns:p14="http://schemas.microsoft.com/office/powerpoint/2010/main" val="654433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heel(1)">
                                      <p:cBhvr>
                                        <p:cTn id="11" dur="1500"/>
                                        <p:tgtEl>
                                          <p:spTgt spid="60"/>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07"/>
                                        </p:tgtEl>
                                        <p:attrNameLst>
                                          <p:attrName>style.visibility</p:attrName>
                                        </p:attrNameLst>
                                      </p:cBhvr>
                                      <p:to>
                                        <p:strVal val="visible"/>
                                      </p:to>
                                    </p:set>
                                    <p:animEffect transition="in" filter="barn(inVertical)">
                                      <p:cBhvr>
                                        <p:cTn id="16" dur="500"/>
                                        <p:tgtEl>
                                          <p:spTgt spid="107"/>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09"/>
                                        </p:tgtEl>
                                        <p:attrNameLst>
                                          <p:attrName>style.visibility</p:attrName>
                                        </p:attrNameLst>
                                      </p:cBhvr>
                                      <p:to>
                                        <p:strVal val="visible"/>
                                      </p:to>
                                    </p:set>
                                    <p:animEffect transition="in" filter="barn(inVertical)">
                                      <p:cBhvr>
                                        <p:cTn id="21" dur="500"/>
                                        <p:tgtEl>
                                          <p:spTgt spid="109"/>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12"/>
                                        </p:tgtEl>
                                        <p:attrNameLst>
                                          <p:attrName>style.visibility</p:attrName>
                                        </p:attrNameLst>
                                      </p:cBhvr>
                                      <p:to>
                                        <p:strVal val="visible"/>
                                      </p:to>
                                    </p:set>
                                    <p:animEffect transition="in" filter="barn(inVertical)">
                                      <p:cBhvr>
                                        <p:cTn id="26" dur="500"/>
                                        <p:tgtEl>
                                          <p:spTgt spid="11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barn(inVertical)">
                                      <p:cBhvr>
                                        <p:cTn id="31" dur="500"/>
                                        <p:tgtEl>
                                          <p:spTgt spid="10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11"/>
                                        </p:tgtEl>
                                        <p:attrNameLst>
                                          <p:attrName>style.visibility</p:attrName>
                                        </p:attrNameLst>
                                      </p:cBhvr>
                                      <p:to>
                                        <p:strVal val="visible"/>
                                      </p:to>
                                    </p:set>
                                    <p:animEffect transition="in" filter="barn(inVertical)">
                                      <p:cBhvr>
                                        <p:cTn id="36" dur="500"/>
                                        <p:tgtEl>
                                          <p:spTgt spid="111"/>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10"/>
                                        </p:tgtEl>
                                        <p:attrNameLst>
                                          <p:attrName>style.visibility</p:attrName>
                                        </p:attrNameLst>
                                      </p:cBhvr>
                                      <p:to>
                                        <p:strVal val="visible"/>
                                      </p:to>
                                    </p:set>
                                    <p:animEffect transition="in" filter="barn(inVertical)">
                                      <p:cBhvr>
                                        <p:cTn id="4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P spid="110" grpId="0"/>
      <p:bldP spid="111" grpId="0"/>
      <p:bldP spid="11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5" name="object 5"/>
          <p:cNvSpPr/>
          <p:nvPr/>
        </p:nvSpPr>
        <p:spPr>
          <a:xfrm>
            <a:off x="8846578" y="714603"/>
            <a:ext cx="981417" cy="617406"/>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7042581" y="5598248"/>
            <a:ext cx="50279" cy="47624"/>
          </a:xfrm>
          <a:prstGeom prst="rect">
            <a:avLst/>
          </a:prstGeom>
          <a:blipFill>
            <a:blip r:embed="rId3" cstate="print"/>
            <a:stretch>
              <a:fillRect/>
            </a:stretch>
          </a:blipFill>
        </p:spPr>
        <p:txBody>
          <a:bodyPr wrap="square" lIns="0" tIns="0" rIns="0" bIns="0" rtlCol="0"/>
          <a:lstStyle/>
          <a:p>
            <a:endParaRPr/>
          </a:p>
        </p:txBody>
      </p:sp>
      <p:graphicFrame>
        <p:nvGraphicFramePr>
          <p:cNvPr id="4" name="Diyagram 3"/>
          <p:cNvGraphicFramePr/>
          <p:nvPr>
            <p:extLst>
              <p:ext uri="{D42A27DB-BD31-4B8C-83A1-F6EECF244321}">
                <p14:modId xmlns:p14="http://schemas.microsoft.com/office/powerpoint/2010/main" val="3623315829"/>
              </p:ext>
            </p:extLst>
          </p:nvPr>
        </p:nvGraphicFramePr>
        <p:xfrm>
          <a:off x="1065104" y="1878626"/>
          <a:ext cx="8733591" cy="4038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Rectangle 70">
            <a:extLst>
              <a:ext uri="{FF2B5EF4-FFF2-40B4-BE49-F238E27FC236}">
                <a16:creationId xmlns:a16="http://schemas.microsoft.com/office/drawing/2014/main" id="{AB1C48F6-F431-41F7-96CA-9D0703600E90}"/>
              </a:ext>
            </a:extLst>
          </p:cNvPr>
          <p:cNvSpPr/>
          <p:nvPr/>
        </p:nvSpPr>
        <p:spPr>
          <a:xfrm>
            <a:off x="826742" y="1114470"/>
            <a:ext cx="63899" cy="715477"/>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300">
              <a:defRPr/>
            </a:pPr>
            <a:endParaRPr lang="en-US" sz="1489">
              <a:solidFill>
                <a:srgbClr val="FFFFFF"/>
              </a:solidFill>
              <a:latin typeface="Calibri" panose="020F0502020204030204"/>
            </a:endParaRPr>
          </a:p>
        </p:txBody>
      </p:sp>
      <p:sp>
        <p:nvSpPr>
          <p:cNvPr id="22" name="Rectangle 69">
            <a:extLst>
              <a:ext uri="{FF2B5EF4-FFF2-40B4-BE49-F238E27FC236}">
                <a16:creationId xmlns:a16="http://schemas.microsoft.com/office/drawing/2014/main" id="{772AF99F-8F72-4705-A128-E039B7F3FECE}"/>
              </a:ext>
            </a:extLst>
          </p:cNvPr>
          <p:cNvSpPr/>
          <p:nvPr/>
        </p:nvSpPr>
        <p:spPr>
          <a:xfrm>
            <a:off x="890641" y="1137829"/>
            <a:ext cx="3565418"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 ATÖLYE</a:t>
            </a:r>
          </a:p>
        </p:txBody>
      </p:sp>
      <p:sp>
        <p:nvSpPr>
          <p:cNvPr id="6" name="Slayt Numarası Yer Tutucusu 5"/>
          <p:cNvSpPr>
            <a:spLocks noGrp="1"/>
          </p:cNvSpPr>
          <p:nvPr>
            <p:ph type="sldNum" sz="quarter" idx="7"/>
          </p:nvPr>
        </p:nvSpPr>
        <p:spPr/>
        <p:txBody>
          <a:bodyPr/>
          <a:lstStyle/>
          <a:p>
            <a:fld id="{B6F15528-21DE-4FAA-801E-634DDDAF4B2B}" type="slidenum">
              <a:rPr lang="tr-TR" smtClean="0"/>
              <a:t>11</a:t>
            </a:fld>
            <a:endParaRPr lang="tr-TR"/>
          </a:p>
        </p:txBody>
      </p:sp>
      <p:sp>
        <p:nvSpPr>
          <p:cNvPr id="2" name="Metin kutusu 1"/>
          <p:cNvSpPr txBox="1"/>
          <p:nvPr/>
        </p:nvSpPr>
        <p:spPr>
          <a:xfrm>
            <a:off x="2959346" y="6592819"/>
            <a:ext cx="6400800" cy="338554"/>
          </a:xfrm>
          <a:prstGeom prst="rect">
            <a:avLst/>
          </a:prstGeom>
          <a:noFill/>
        </p:spPr>
        <p:txBody>
          <a:bodyPr wrap="square" rtlCol="0">
            <a:spAutoFit/>
          </a:bodyPr>
          <a:lstStyle/>
          <a:p>
            <a:r>
              <a:rPr lang="tr-TR" sz="1600" dirty="0"/>
              <a:t>*YEDAM Atölye Ümraniye </a:t>
            </a:r>
            <a:r>
              <a:rPr lang="tr-TR" sz="1600" dirty="0" err="1"/>
              <a:t>Yedam’da</a:t>
            </a:r>
            <a:r>
              <a:rPr lang="tr-TR" sz="1600" dirty="0"/>
              <a:t> hizmet vermektedir.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7"/>
          </p:nvPr>
        </p:nvSpPr>
        <p:spPr/>
        <p:txBody>
          <a:bodyPr/>
          <a:lstStyle/>
          <a:p>
            <a:fld id="{B6F15528-21DE-4FAA-801E-634DDDAF4B2B}" type="slidenum">
              <a:rPr lang="tr-TR" smtClean="0"/>
              <a:t>12</a:t>
            </a:fld>
            <a:endParaRPr lang="tr-TR"/>
          </a:p>
        </p:txBody>
      </p:sp>
      <p:graphicFrame>
        <p:nvGraphicFramePr>
          <p:cNvPr id="7" name="Diyagram 6"/>
          <p:cNvGraphicFramePr/>
          <p:nvPr>
            <p:extLst>
              <p:ext uri="{D42A27DB-BD31-4B8C-83A1-F6EECF244321}">
                <p14:modId xmlns:p14="http://schemas.microsoft.com/office/powerpoint/2010/main" val="2738583292"/>
              </p:ext>
            </p:extLst>
          </p:nvPr>
        </p:nvGraphicFramePr>
        <p:xfrm>
          <a:off x="622300" y="809625"/>
          <a:ext cx="953643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1892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08D36B11-A86E-884E-A3F3-16061BEB1B6D}"/>
              </a:ext>
            </a:extLst>
          </p:cNvPr>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8" name="object 5">
            <a:extLst>
              <a:ext uri="{FF2B5EF4-FFF2-40B4-BE49-F238E27FC236}">
                <a16:creationId xmlns:a16="http://schemas.microsoft.com/office/drawing/2014/main" id="{1CF77A53-8FCB-C342-B494-CD98851DAFFB}"/>
              </a:ext>
            </a:extLst>
          </p:cNvPr>
          <p:cNvSpPr/>
          <p:nvPr/>
        </p:nvSpPr>
        <p:spPr>
          <a:xfrm>
            <a:off x="8846578" y="714603"/>
            <a:ext cx="981417" cy="617406"/>
          </a:xfrm>
          <a:prstGeom prst="rect">
            <a:avLst/>
          </a:prstGeom>
          <a:blipFill>
            <a:blip r:embed="rId2" cstate="print"/>
            <a:stretch>
              <a:fillRect/>
            </a:stretch>
          </a:blipFill>
        </p:spPr>
        <p:txBody>
          <a:bodyPr wrap="square" lIns="0" tIns="0" rIns="0" bIns="0" rtlCol="0"/>
          <a:lstStyle/>
          <a:p>
            <a:endParaRPr/>
          </a:p>
        </p:txBody>
      </p:sp>
      <p:sp>
        <p:nvSpPr>
          <p:cNvPr id="2" name="Slayt Numarası Yer Tutucusu 1"/>
          <p:cNvSpPr>
            <a:spLocks noGrp="1"/>
          </p:cNvSpPr>
          <p:nvPr>
            <p:ph type="sldNum" sz="quarter" idx="7"/>
          </p:nvPr>
        </p:nvSpPr>
        <p:spPr/>
        <p:txBody>
          <a:bodyPr/>
          <a:lstStyle/>
          <a:p>
            <a:fld id="{B6F15528-21DE-4FAA-801E-634DDDAF4B2B}" type="slidenum">
              <a:rPr lang="tr-TR" smtClean="0"/>
              <a:t>13</a:t>
            </a:fld>
            <a:endParaRPr lang="tr-TR"/>
          </a:p>
        </p:txBody>
      </p:sp>
      <p:sp>
        <p:nvSpPr>
          <p:cNvPr id="9" name="Rectangle 69">
            <a:extLst>
              <a:ext uri="{FF2B5EF4-FFF2-40B4-BE49-F238E27FC236}">
                <a16:creationId xmlns:a16="http://schemas.microsoft.com/office/drawing/2014/main" id="{772AF99F-8F72-4705-A128-E039B7F3FECE}"/>
              </a:ext>
            </a:extLst>
          </p:cNvPr>
          <p:cNvSpPr/>
          <p:nvPr/>
        </p:nvSpPr>
        <p:spPr>
          <a:xfrm>
            <a:off x="890641" y="1137829"/>
            <a:ext cx="3565418"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YEDAMSOFT</a:t>
            </a:r>
          </a:p>
        </p:txBody>
      </p:sp>
      <p:sp>
        <p:nvSpPr>
          <p:cNvPr id="10" name="Rectangle 70">
            <a:extLst>
              <a:ext uri="{FF2B5EF4-FFF2-40B4-BE49-F238E27FC236}">
                <a16:creationId xmlns:a16="http://schemas.microsoft.com/office/drawing/2014/main" id="{AB1C48F6-F431-41F7-96CA-9D0703600E90}"/>
              </a:ext>
            </a:extLst>
          </p:cNvPr>
          <p:cNvSpPr/>
          <p:nvPr/>
        </p:nvSpPr>
        <p:spPr>
          <a:xfrm>
            <a:off x="826742" y="1114470"/>
            <a:ext cx="63899" cy="715477"/>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300">
              <a:defRPr/>
            </a:pPr>
            <a:endParaRPr lang="en-US" sz="1489">
              <a:solidFill>
                <a:srgbClr val="FFFFFF"/>
              </a:solidFill>
              <a:latin typeface="Calibri" panose="020F0502020204030204"/>
            </a:endParaRPr>
          </a:p>
        </p:txBody>
      </p:sp>
      <p:graphicFrame>
        <p:nvGraphicFramePr>
          <p:cNvPr id="12" name="Diyagram 11"/>
          <p:cNvGraphicFramePr/>
          <p:nvPr>
            <p:extLst>
              <p:ext uri="{D42A27DB-BD31-4B8C-83A1-F6EECF244321}">
                <p14:modId xmlns:p14="http://schemas.microsoft.com/office/powerpoint/2010/main" val="3004710815"/>
              </p:ext>
            </p:extLst>
          </p:nvPr>
        </p:nvGraphicFramePr>
        <p:xfrm>
          <a:off x="165100" y="2205018"/>
          <a:ext cx="9524999" cy="482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Dikdörtgen 10"/>
          <p:cNvSpPr/>
          <p:nvPr/>
        </p:nvSpPr>
        <p:spPr>
          <a:xfrm>
            <a:off x="4456059" y="1287388"/>
            <a:ext cx="4069191" cy="369332"/>
          </a:xfrm>
          <a:prstGeom prst="rect">
            <a:avLst/>
          </a:prstGeom>
        </p:spPr>
        <p:txBody>
          <a:bodyPr wrap="none">
            <a:spAutoFit/>
          </a:bodyPr>
          <a:lstStyle/>
          <a:p>
            <a:pPr lvl="0">
              <a:buChar char="•"/>
            </a:pPr>
            <a:r>
              <a:rPr lang="tr-TR" dirty="0">
                <a:ln w="0"/>
                <a:effectLst>
                  <a:outerShdw blurRad="38100" dist="19050" dir="2700000" algn="tl" rotWithShape="0">
                    <a:schemeClr val="dk1">
                      <a:alpha val="40000"/>
                    </a:schemeClr>
                  </a:outerShdw>
                </a:effectLst>
              </a:rPr>
              <a:t>DANIŞAN TAKİP ORTAK YAZILIM SİSTEMİ </a:t>
            </a:r>
          </a:p>
        </p:txBody>
      </p:sp>
      <p:pic>
        <p:nvPicPr>
          <p:cNvPr id="13" name="Resim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7300" y="4877693"/>
            <a:ext cx="1728188" cy="1777615"/>
          </a:xfrm>
          <a:prstGeom prst="roundRect">
            <a:avLst>
              <a:gd name="adj" fmla="val 8594"/>
            </a:avLst>
          </a:prstGeom>
          <a:solidFill>
            <a:srgbClr val="FFFFFF">
              <a:shade val="85000"/>
            </a:srgbClr>
          </a:solidFill>
          <a:ln>
            <a:noFill/>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5" name="object 5"/>
          <p:cNvSpPr/>
          <p:nvPr/>
        </p:nvSpPr>
        <p:spPr>
          <a:xfrm>
            <a:off x="8846578" y="714603"/>
            <a:ext cx="981417" cy="61740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752650" y="2190000"/>
            <a:ext cx="2101215" cy="3888104"/>
          </a:xfrm>
          <a:custGeom>
            <a:avLst/>
            <a:gdLst/>
            <a:ahLst/>
            <a:cxnLst/>
            <a:rect l="l" t="t" r="r" b="b"/>
            <a:pathLst>
              <a:path w="2101215" h="3888104">
                <a:moveTo>
                  <a:pt x="2100592" y="3888003"/>
                </a:moveTo>
                <a:lnTo>
                  <a:pt x="0" y="3888003"/>
                </a:lnTo>
                <a:lnTo>
                  <a:pt x="0" y="0"/>
                </a:lnTo>
                <a:lnTo>
                  <a:pt x="2100592" y="0"/>
                </a:lnTo>
                <a:lnTo>
                  <a:pt x="2100592" y="3888003"/>
                </a:lnTo>
                <a:close/>
              </a:path>
            </a:pathLst>
          </a:custGeom>
          <a:ln/>
        </p:spPr>
        <p:style>
          <a:lnRef idx="3">
            <a:schemeClr val="lt1"/>
          </a:lnRef>
          <a:fillRef idx="1">
            <a:schemeClr val="accent3"/>
          </a:fillRef>
          <a:effectRef idx="1">
            <a:schemeClr val="accent3"/>
          </a:effectRef>
          <a:fontRef idx="minor">
            <a:schemeClr val="lt1"/>
          </a:fontRef>
        </p:style>
        <p:txBody>
          <a:bodyPr wrap="square" lIns="0" tIns="0" rIns="0" bIns="0" rtlCol="0"/>
          <a:lstStyle/>
          <a:p>
            <a:endParaRPr/>
          </a:p>
        </p:txBody>
      </p:sp>
      <p:sp>
        <p:nvSpPr>
          <p:cNvPr id="7" name="object 7"/>
          <p:cNvSpPr/>
          <p:nvPr/>
        </p:nvSpPr>
        <p:spPr>
          <a:xfrm>
            <a:off x="1980864" y="2841598"/>
            <a:ext cx="1184828" cy="663895"/>
          </a:xfrm>
          <a:prstGeom prst="rect">
            <a:avLst/>
          </a:prstGeom>
          <a:blipFill>
            <a:blip r:embed="rId3" cstate="print"/>
            <a:stretch>
              <a:fillRect/>
            </a:stretch>
          </a:blipFill>
        </p:spPr>
        <p:txBody>
          <a:bodyPr wrap="square" lIns="0" tIns="0" rIns="0" bIns="0" rtlCol="0"/>
          <a:lstStyle/>
          <a:p>
            <a:endParaRPr>
              <a:ln w="0"/>
              <a:solidFill>
                <a:schemeClr val="accent1"/>
              </a:solidFill>
              <a:effectLst>
                <a:outerShdw blurRad="38100" dist="25400" dir="5400000" algn="ctr" rotWithShape="0">
                  <a:srgbClr val="6E747A">
                    <a:alpha val="43000"/>
                  </a:srgbClr>
                </a:outerShdw>
              </a:effectLst>
            </a:endParaRPr>
          </a:p>
        </p:txBody>
      </p:sp>
      <p:sp>
        <p:nvSpPr>
          <p:cNvPr id="8" name="object 8"/>
          <p:cNvSpPr/>
          <p:nvPr/>
        </p:nvSpPr>
        <p:spPr>
          <a:xfrm>
            <a:off x="1746002" y="2417365"/>
            <a:ext cx="120014" cy="213360"/>
          </a:xfrm>
          <a:custGeom>
            <a:avLst/>
            <a:gdLst/>
            <a:ahLst/>
            <a:cxnLst/>
            <a:rect l="l" t="t" r="r" b="b"/>
            <a:pathLst>
              <a:path w="120014" h="213360">
                <a:moveTo>
                  <a:pt x="0" y="0"/>
                </a:moveTo>
                <a:lnTo>
                  <a:pt x="0" y="212915"/>
                </a:lnTo>
                <a:lnTo>
                  <a:pt x="119761" y="100164"/>
                </a:lnTo>
                <a:lnTo>
                  <a:pt x="0" y="0"/>
                </a:lnTo>
                <a:close/>
              </a:path>
            </a:pathLst>
          </a:custGeom>
          <a:solidFill>
            <a:srgbClr val="FFFFFF"/>
          </a:solidFill>
        </p:spPr>
        <p:txBody>
          <a:bodyPr wrap="square" lIns="0" tIns="0" rIns="0" bIns="0" rtlCol="0"/>
          <a:lstStyle/>
          <a:p>
            <a:endParaRPr/>
          </a:p>
        </p:txBody>
      </p:sp>
      <p:sp>
        <p:nvSpPr>
          <p:cNvPr id="9" name="object 9"/>
          <p:cNvSpPr/>
          <p:nvPr/>
        </p:nvSpPr>
        <p:spPr>
          <a:xfrm>
            <a:off x="3965333" y="2190000"/>
            <a:ext cx="2101215" cy="3888104"/>
          </a:xfrm>
          <a:custGeom>
            <a:avLst/>
            <a:gdLst/>
            <a:ahLst/>
            <a:cxnLst/>
            <a:rect l="l" t="t" r="r" b="b"/>
            <a:pathLst>
              <a:path w="2101215" h="3888104">
                <a:moveTo>
                  <a:pt x="2100592" y="3888003"/>
                </a:moveTo>
                <a:lnTo>
                  <a:pt x="0" y="3888003"/>
                </a:lnTo>
                <a:lnTo>
                  <a:pt x="0" y="0"/>
                </a:lnTo>
                <a:lnTo>
                  <a:pt x="2100592" y="0"/>
                </a:lnTo>
                <a:lnTo>
                  <a:pt x="2100592" y="3888003"/>
                </a:lnTo>
                <a:close/>
              </a:path>
            </a:pathLst>
          </a:custGeom>
        </p:spPr>
        <p:style>
          <a:lnRef idx="3">
            <a:schemeClr val="lt1"/>
          </a:lnRef>
          <a:fillRef idx="1">
            <a:schemeClr val="accent5"/>
          </a:fillRef>
          <a:effectRef idx="1">
            <a:schemeClr val="accent5"/>
          </a:effectRef>
          <a:fontRef idx="minor">
            <a:schemeClr val="lt1"/>
          </a:fontRef>
        </p:style>
        <p:txBody>
          <a:bodyPr wrap="square" lIns="0" tIns="0" rIns="0" bIns="0" rtlCol="0"/>
          <a:lstStyle/>
          <a:p>
            <a:endParaRPr/>
          </a:p>
        </p:txBody>
      </p:sp>
      <p:sp>
        <p:nvSpPr>
          <p:cNvPr id="10" name="object 10"/>
          <p:cNvSpPr/>
          <p:nvPr/>
        </p:nvSpPr>
        <p:spPr>
          <a:xfrm>
            <a:off x="4122963" y="2789341"/>
            <a:ext cx="916360" cy="386441"/>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3958678" y="2417365"/>
            <a:ext cx="120014" cy="213360"/>
          </a:xfrm>
          <a:custGeom>
            <a:avLst/>
            <a:gdLst/>
            <a:ahLst/>
            <a:cxnLst/>
            <a:rect l="l" t="t" r="r" b="b"/>
            <a:pathLst>
              <a:path w="120014" h="213360">
                <a:moveTo>
                  <a:pt x="0" y="0"/>
                </a:moveTo>
                <a:lnTo>
                  <a:pt x="0" y="212915"/>
                </a:lnTo>
                <a:lnTo>
                  <a:pt x="119761" y="100164"/>
                </a:lnTo>
                <a:lnTo>
                  <a:pt x="0" y="0"/>
                </a:lnTo>
                <a:close/>
              </a:path>
            </a:pathLst>
          </a:custGeom>
          <a:solidFill>
            <a:srgbClr val="FFFFFF"/>
          </a:solidFill>
        </p:spPr>
        <p:txBody>
          <a:bodyPr wrap="square" lIns="0" tIns="0" rIns="0" bIns="0" rtlCol="0"/>
          <a:lstStyle/>
          <a:p>
            <a:endParaRPr/>
          </a:p>
        </p:txBody>
      </p:sp>
      <p:sp>
        <p:nvSpPr>
          <p:cNvPr id="12" name="object 12"/>
          <p:cNvSpPr/>
          <p:nvPr/>
        </p:nvSpPr>
        <p:spPr>
          <a:xfrm>
            <a:off x="6180963" y="2190000"/>
            <a:ext cx="2101215" cy="3888104"/>
          </a:xfrm>
          <a:custGeom>
            <a:avLst/>
            <a:gdLst/>
            <a:ahLst/>
            <a:cxnLst/>
            <a:rect l="l" t="t" r="r" b="b"/>
            <a:pathLst>
              <a:path w="2101215" h="3888104">
                <a:moveTo>
                  <a:pt x="2100592" y="3888003"/>
                </a:moveTo>
                <a:lnTo>
                  <a:pt x="0" y="3888003"/>
                </a:lnTo>
                <a:lnTo>
                  <a:pt x="0" y="0"/>
                </a:lnTo>
                <a:lnTo>
                  <a:pt x="2100592" y="0"/>
                </a:lnTo>
                <a:lnTo>
                  <a:pt x="2100592" y="3888003"/>
                </a:lnTo>
                <a:close/>
              </a:path>
            </a:pathLst>
          </a:custGeom>
        </p:spPr>
        <p:style>
          <a:lnRef idx="3">
            <a:schemeClr val="lt1"/>
          </a:lnRef>
          <a:fillRef idx="1">
            <a:schemeClr val="accent4"/>
          </a:fillRef>
          <a:effectRef idx="1">
            <a:schemeClr val="accent4"/>
          </a:effectRef>
          <a:fontRef idx="minor">
            <a:schemeClr val="lt1"/>
          </a:fontRef>
        </p:style>
        <p:txBody>
          <a:bodyPr wrap="square" lIns="0" tIns="0" rIns="0" bIns="0" rtlCol="0"/>
          <a:lstStyle/>
          <a:p>
            <a:endParaRPr/>
          </a:p>
        </p:txBody>
      </p:sp>
      <p:sp>
        <p:nvSpPr>
          <p:cNvPr id="13" name="object 13"/>
          <p:cNvSpPr/>
          <p:nvPr/>
        </p:nvSpPr>
        <p:spPr>
          <a:xfrm>
            <a:off x="6344387" y="2787347"/>
            <a:ext cx="773847" cy="424357"/>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6174314" y="2417365"/>
            <a:ext cx="120014" cy="213360"/>
          </a:xfrm>
          <a:custGeom>
            <a:avLst/>
            <a:gdLst/>
            <a:ahLst/>
            <a:cxnLst/>
            <a:rect l="l" t="t" r="r" b="b"/>
            <a:pathLst>
              <a:path w="120014" h="213360">
                <a:moveTo>
                  <a:pt x="0" y="0"/>
                </a:moveTo>
                <a:lnTo>
                  <a:pt x="0" y="212915"/>
                </a:lnTo>
                <a:lnTo>
                  <a:pt x="119761" y="100164"/>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981555" y="2372969"/>
            <a:ext cx="271780" cy="186690"/>
          </a:xfrm>
          <a:custGeom>
            <a:avLst/>
            <a:gdLst/>
            <a:ahLst/>
            <a:cxnLst/>
            <a:rect l="l" t="t" r="r" b="b"/>
            <a:pathLst>
              <a:path w="271780" h="186689">
                <a:moveTo>
                  <a:pt x="0" y="0"/>
                </a:moveTo>
                <a:lnTo>
                  <a:pt x="271284" y="0"/>
                </a:lnTo>
                <a:lnTo>
                  <a:pt x="271284" y="186626"/>
                </a:lnTo>
                <a:lnTo>
                  <a:pt x="0" y="186626"/>
                </a:lnTo>
                <a:lnTo>
                  <a:pt x="0" y="0"/>
                </a:lnTo>
                <a:close/>
              </a:path>
            </a:pathLst>
          </a:custGeom>
          <a:ln w="12700">
            <a:solidFill>
              <a:srgbClr val="FFFFFF"/>
            </a:solidFill>
          </a:ln>
        </p:spPr>
        <p:txBody>
          <a:bodyPr wrap="square" lIns="0" tIns="0" rIns="0" bIns="0" rtlCol="0"/>
          <a:lstStyle/>
          <a:p>
            <a:endParaRPr/>
          </a:p>
        </p:txBody>
      </p:sp>
      <p:sp>
        <p:nvSpPr>
          <p:cNvPr id="16" name="object 16"/>
          <p:cNvSpPr/>
          <p:nvPr/>
        </p:nvSpPr>
        <p:spPr>
          <a:xfrm>
            <a:off x="1959140" y="2372118"/>
            <a:ext cx="316230" cy="0"/>
          </a:xfrm>
          <a:custGeom>
            <a:avLst/>
            <a:gdLst/>
            <a:ahLst/>
            <a:cxnLst/>
            <a:rect l="l" t="t" r="r" b="b"/>
            <a:pathLst>
              <a:path w="316230">
                <a:moveTo>
                  <a:pt x="0" y="0"/>
                </a:moveTo>
                <a:lnTo>
                  <a:pt x="316102" y="0"/>
                </a:lnTo>
              </a:path>
            </a:pathLst>
          </a:custGeom>
          <a:ln w="12700">
            <a:solidFill>
              <a:srgbClr val="FFFFFF"/>
            </a:solidFill>
          </a:ln>
        </p:spPr>
        <p:txBody>
          <a:bodyPr wrap="square" lIns="0" tIns="0" rIns="0" bIns="0" rtlCol="0"/>
          <a:lstStyle/>
          <a:p>
            <a:endParaRPr/>
          </a:p>
        </p:txBody>
      </p:sp>
      <p:sp>
        <p:nvSpPr>
          <p:cNvPr id="17" name="object 17"/>
          <p:cNvSpPr/>
          <p:nvPr/>
        </p:nvSpPr>
        <p:spPr>
          <a:xfrm>
            <a:off x="2117191" y="2559583"/>
            <a:ext cx="0" cy="81915"/>
          </a:xfrm>
          <a:custGeom>
            <a:avLst/>
            <a:gdLst/>
            <a:ahLst/>
            <a:cxnLst/>
            <a:rect l="l" t="t" r="r" b="b"/>
            <a:pathLst>
              <a:path h="81914">
                <a:moveTo>
                  <a:pt x="0" y="0"/>
                </a:moveTo>
                <a:lnTo>
                  <a:pt x="0" y="81343"/>
                </a:lnTo>
              </a:path>
            </a:pathLst>
          </a:custGeom>
          <a:ln w="12700">
            <a:solidFill>
              <a:srgbClr val="FFFFFF"/>
            </a:solidFill>
          </a:ln>
        </p:spPr>
        <p:txBody>
          <a:bodyPr wrap="square" lIns="0" tIns="0" rIns="0" bIns="0" rtlCol="0"/>
          <a:lstStyle/>
          <a:p>
            <a:endParaRPr/>
          </a:p>
        </p:txBody>
      </p:sp>
      <p:sp>
        <p:nvSpPr>
          <p:cNvPr id="18" name="object 18"/>
          <p:cNvSpPr/>
          <p:nvPr/>
        </p:nvSpPr>
        <p:spPr>
          <a:xfrm>
            <a:off x="2117191" y="2349296"/>
            <a:ext cx="0" cy="22860"/>
          </a:xfrm>
          <a:custGeom>
            <a:avLst/>
            <a:gdLst/>
            <a:ahLst/>
            <a:cxnLst/>
            <a:rect l="l" t="t" r="r" b="b"/>
            <a:pathLst>
              <a:path h="22860">
                <a:moveTo>
                  <a:pt x="-6350" y="11410"/>
                </a:moveTo>
                <a:lnTo>
                  <a:pt x="6350" y="11410"/>
                </a:lnTo>
              </a:path>
            </a:pathLst>
          </a:custGeom>
          <a:ln w="22821">
            <a:solidFill>
              <a:srgbClr val="FFFFFF"/>
            </a:solidFill>
          </a:ln>
        </p:spPr>
        <p:txBody>
          <a:bodyPr wrap="square" lIns="0" tIns="0" rIns="0" bIns="0" rtlCol="0"/>
          <a:lstStyle/>
          <a:p>
            <a:endParaRPr/>
          </a:p>
        </p:txBody>
      </p:sp>
      <p:sp>
        <p:nvSpPr>
          <p:cNvPr id="19" name="object 19"/>
          <p:cNvSpPr/>
          <p:nvPr/>
        </p:nvSpPr>
        <p:spPr>
          <a:xfrm>
            <a:off x="2117813" y="2601633"/>
            <a:ext cx="87630" cy="53975"/>
          </a:xfrm>
          <a:custGeom>
            <a:avLst/>
            <a:gdLst/>
            <a:ahLst/>
            <a:cxnLst/>
            <a:rect l="l" t="t" r="r" b="b"/>
            <a:pathLst>
              <a:path w="87630" h="53975">
                <a:moveTo>
                  <a:pt x="0" y="0"/>
                </a:moveTo>
                <a:lnTo>
                  <a:pt x="87375" y="53466"/>
                </a:lnTo>
              </a:path>
            </a:pathLst>
          </a:custGeom>
          <a:ln w="12700">
            <a:solidFill>
              <a:srgbClr val="FFFFFF"/>
            </a:solidFill>
          </a:ln>
        </p:spPr>
        <p:txBody>
          <a:bodyPr wrap="square" lIns="0" tIns="0" rIns="0" bIns="0" rtlCol="0"/>
          <a:lstStyle/>
          <a:p>
            <a:endParaRPr/>
          </a:p>
        </p:txBody>
      </p:sp>
      <p:sp>
        <p:nvSpPr>
          <p:cNvPr id="20" name="object 20"/>
          <p:cNvSpPr/>
          <p:nvPr/>
        </p:nvSpPr>
        <p:spPr>
          <a:xfrm>
            <a:off x="2029205" y="2601633"/>
            <a:ext cx="87630" cy="53975"/>
          </a:xfrm>
          <a:custGeom>
            <a:avLst/>
            <a:gdLst/>
            <a:ahLst/>
            <a:cxnLst/>
            <a:rect l="l" t="t" r="r" b="b"/>
            <a:pathLst>
              <a:path w="87630" h="53975">
                <a:moveTo>
                  <a:pt x="87375" y="0"/>
                </a:moveTo>
                <a:lnTo>
                  <a:pt x="0" y="53466"/>
                </a:lnTo>
              </a:path>
            </a:pathLst>
          </a:custGeom>
          <a:ln w="12700">
            <a:solidFill>
              <a:srgbClr val="FFFFFF"/>
            </a:solidFill>
          </a:ln>
        </p:spPr>
        <p:txBody>
          <a:bodyPr wrap="square" lIns="0" tIns="0" rIns="0" bIns="0" rtlCol="0"/>
          <a:lstStyle/>
          <a:p>
            <a:endParaRPr/>
          </a:p>
        </p:txBody>
      </p:sp>
      <p:sp>
        <p:nvSpPr>
          <p:cNvPr id="21" name="object 21"/>
          <p:cNvSpPr/>
          <p:nvPr/>
        </p:nvSpPr>
        <p:spPr>
          <a:xfrm>
            <a:off x="2097595" y="2423337"/>
            <a:ext cx="100330" cy="0"/>
          </a:xfrm>
          <a:custGeom>
            <a:avLst/>
            <a:gdLst/>
            <a:ahLst/>
            <a:cxnLst/>
            <a:rect l="l" t="t" r="r" b="b"/>
            <a:pathLst>
              <a:path w="100330">
                <a:moveTo>
                  <a:pt x="0" y="0"/>
                </a:moveTo>
                <a:lnTo>
                  <a:pt x="100139" y="0"/>
                </a:lnTo>
              </a:path>
            </a:pathLst>
          </a:custGeom>
          <a:ln w="12700">
            <a:solidFill>
              <a:srgbClr val="FFFFFF"/>
            </a:solidFill>
          </a:ln>
        </p:spPr>
        <p:txBody>
          <a:bodyPr wrap="square" lIns="0" tIns="0" rIns="0" bIns="0" rtlCol="0"/>
          <a:lstStyle/>
          <a:p>
            <a:endParaRPr/>
          </a:p>
        </p:txBody>
      </p:sp>
      <p:sp>
        <p:nvSpPr>
          <p:cNvPr id="22" name="object 22"/>
          <p:cNvSpPr/>
          <p:nvPr/>
        </p:nvSpPr>
        <p:spPr>
          <a:xfrm>
            <a:off x="2036648" y="2415171"/>
            <a:ext cx="27305" cy="18415"/>
          </a:xfrm>
          <a:custGeom>
            <a:avLst/>
            <a:gdLst/>
            <a:ahLst/>
            <a:cxnLst/>
            <a:rect l="l" t="t" r="r" b="b"/>
            <a:pathLst>
              <a:path w="27305" h="18414">
                <a:moveTo>
                  <a:pt x="0" y="2349"/>
                </a:moveTo>
                <a:lnTo>
                  <a:pt x="12649" y="18313"/>
                </a:lnTo>
                <a:lnTo>
                  <a:pt x="27165" y="0"/>
                </a:lnTo>
              </a:path>
            </a:pathLst>
          </a:custGeom>
          <a:ln w="12700">
            <a:solidFill>
              <a:srgbClr val="FFFFFF"/>
            </a:solidFill>
          </a:ln>
        </p:spPr>
        <p:txBody>
          <a:bodyPr wrap="square" lIns="0" tIns="0" rIns="0" bIns="0" rtlCol="0"/>
          <a:lstStyle/>
          <a:p>
            <a:endParaRPr/>
          </a:p>
        </p:txBody>
      </p:sp>
      <p:sp>
        <p:nvSpPr>
          <p:cNvPr id="23" name="object 23"/>
          <p:cNvSpPr/>
          <p:nvPr/>
        </p:nvSpPr>
        <p:spPr>
          <a:xfrm>
            <a:off x="2097595" y="2464143"/>
            <a:ext cx="100330" cy="0"/>
          </a:xfrm>
          <a:custGeom>
            <a:avLst/>
            <a:gdLst/>
            <a:ahLst/>
            <a:cxnLst/>
            <a:rect l="l" t="t" r="r" b="b"/>
            <a:pathLst>
              <a:path w="100330">
                <a:moveTo>
                  <a:pt x="0" y="0"/>
                </a:moveTo>
                <a:lnTo>
                  <a:pt x="100139" y="0"/>
                </a:lnTo>
              </a:path>
            </a:pathLst>
          </a:custGeom>
          <a:ln w="12700">
            <a:solidFill>
              <a:srgbClr val="FFFFFF"/>
            </a:solidFill>
          </a:ln>
        </p:spPr>
        <p:txBody>
          <a:bodyPr wrap="square" lIns="0" tIns="0" rIns="0" bIns="0" rtlCol="0"/>
          <a:lstStyle/>
          <a:p>
            <a:endParaRPr/>
          </a:p>
        </p:txBody>
      </p:sp>
      <p:sp>
        <p:nvSpPr>
          <p:cNvPr id="24" name="object 24"/>
          <p:cNvSpPr/>
          <p:nvPr/>
        </p:nvSpPr>
        <p:spPr>
          <a:xfrm>
            <a:off x="2036648" y="2455976"/>
            <a:ext cx="27305" cy="18415"/>
          </a:xfrm>
          <a:custGeom>
            <a:avLst/>
            <a:gdLst/>
            <a:ahLst/>
            <a:cxnLst/>
            <a:rect l="l" t="t" r="r" b="b"/>
            <a:pathLst>
              <a:path w="27305" h="18414">
                <a:moveTo>
                  <a:pt x="0" y="2349"/>
                </a:moveTo>
                <a:lnTo>
                  <a:pt x="12649" y="18313"/>
                </a:lnTo>
                <a:lnTo>
                  <a:pt x="27165" y="0"/>
                </a:lnTo>
              </a:path>
            </a:pathLst>
          </a:custGeom>
          <a:ln w="12700">
            <a:solidFill>
              <a:srgbClr val="FFFFFF"/>
            </a:solidFill>
          </a:ln>
        </p:spPr>
        <p:txBody>
          <a:bodyPr wrap="square" lIns="0" tIns="0" rIns="0" bIns="0" rtlCol="0"/>
          <a:lstStyle/>
          <a:p>
            <a:endParaRPr/>
          </a:p>
        </p:txBody>
      </p:sp>
      <p:sp>
        <p:nvSpPr>
          <p:cNvPr id="25" name="object 25"/>
          <p:cNvSpPr/>
          <p:nvPr/>
        </p:nvSpPr>
        <p:spPr>
          <a:xfrm>
            <a:off x="2097595" y="2504948"/>
            <a:ext cx="100330" cy="0"/>
          </a:xfrm>
          <a:custGeom>
            <a:avLst/>
            <a:gdLst/>
            <a:ahLst/>
            <a:cxnLst/>
            <a:rect l="l" t="t" r="r" b="b"/>
            <a:pathLst>
              <a:path w="100330">
                <a:moveTo>
                  <a:pt x="0" y="0"/>
                </a:moveTo>
                <a:lnTo>
                  <a:pt x="100139" y="0"/>
                </a:lnTo>
              </a:path>
            </a:pathLst>
          </a:custGeom>
          <a:ln w="12700">
            <a:solidFill>
              <a:srgbClr val="FFFFFF"/>
            </a:solidFill>
          </a:ln>
        </p:spPr>
        <p:txBody>
          <a:bodyPr wrap="square" lIns="0" tIns="0" rIns="0" bIns="0" rtlCol="0"/>
          <a:lstStyle/>
          <a:p>
            <a:endParaRPr/>
          </a:p>
        </p:txBody>
      </p:sp>
      <p:sp>
        <p:nvSpPr>
          <p:cNvPr id="26" name="object 26"/>
          <p:cNvSpPr/>
          <p:nvPr/>
        </p:nvSpPr>
        <p:spPr>
          <a:xfrm>
            <a:off x="2036648" y="2496781"/>
            <a:ext cx="27305" cy="18415"/>
          </a:xfrm>
          <a:custGeom>
            <a:avLst/>
            <a:gdLst/>
            <a:ahLst/>
            <a:cxnLst/>
            <a:rect l="l" t="t" r="r" b="b"/>
            <a:pathLst>
              <a:path w="27305" h="18414">
                <a:moveTo>
                  <a:pt x="0" y="2349"/>
                </a:moveTo>
                <a:lnTo>
                  <a:pt x="12649" y="18313"/>
                </a:lnTo>
                <a:lnTo>
                  <a:pt x="27165" y="0"/>
                </a:lnTo>
              </a:path>
            </a:pathLst>
          </a:custGeom>
          <a:ln w="12700">
            <a:solidFill>
              <a:srgbClr val="FFFFFF"/>
            </a:solidFill>
          </a:ln>
        </p:spPr>
        <p:txBody>
          <a:bodyPr wrap="square" lIns="0" tIns="0" rIns="0" bIns="0" rtlCol="0"/>
          <a:lstStyle/>
          <a:p>
            <a:endParaRPr/>
          </a:p>
        </p:txBody>
      </p:sp>
      <p:sp>
        <p:nvSpPr>
          <p:cNvPr id="27" name="object 27"/>
          <p:cNvSpPr/>
          <p:nvPr/>
        </p:nvSpPr>
        <p:spPr>
          <a:xfrm>
            <a:off x="4170527" y="2388489"/>
            <a:ext cx="286385" cy="276860"/>
          </a:xfrm>
          <a:custGeom>
            <a:avLst/>
            <a:gdLst/>
            <a:ahLst/>
            <a:cxnLst/>
            <a:rect l="l" t="t" r="r" b="b"/>
            <a:pathLst>
              <a:path w="286385" h="276860">
                <a:moveTo>
                  <a:pt x="0" y="0"/>
                </a:moveTo>
                <a:lnTo>
                  <a:pt x="286296" y="0"/>
                </a:lnTo>
                <a:lnTo>
                  <a:pt x="286296" y="208241"/>
                </a:lnTo>
                <a:lnTo>
                  <a:pt x="136613" y="208241"/>
                </a:lnTo>
                <a:lnTo>
                  <a:pt x="51993" y="276593"/>
                </a:lnTo>
                <a:lnTo>
                  <a:pt x="51993" y="208241"/>
                </a:lnTo>
                <a:lnTo>
                  <a:pt x="0" y="208241"/>
                </a:lnTo>
                <a:lnTo>
                  <a:pt x="0" y="0"/>
                </a:lnTo>
                <a:close/>
              </a:path>
            </a:pathLst>
          </a:custGeom>
          <a:ln w="12700">
            <a:solidFill>
              <a:srgbClr val="FFFFFF"/>
            </a:solidFill>
          </a:ln>
        </p:spPr>
        <p:txBody>
          <a:bodyPr wrap="square" lIns="0" tIns="0" rIns="0" bIns="0" rtlCol="0"/>
          <a:lstStyle/>
          <a:p>
            <a:endParaRPr/>
          </a:p>
        </p:txBody>
      </p:sp>
      <p:sp>
        <p:nvSpPr>
          <p:cNvPr id="28" name="object 28"/>
          <p:cNvSpPr/>
          <p:nvPr/>
        </p:nvSpPr>
        <p:spPr>
          <a:xfrm>
            <a:off x="4227715" y="2452535"/>
            <a:ext cx="172085" cy="0"/>
          </a:xfrm>
          <a:custGeom>
            <a:avLst/>
            <a:gdLst/>
            <a:ahLst/>
            <a:cxnLst/>
            <a:rect l="l" t="t" r="r" b="b"/>
            <a:pathLst>
              <a:path w="172085">
                <a:moveTo>
                  <a:pt x="0" y="0"/>
                </a:moveTo>
                <a:lnTo>
                  <a:pt x="171932" y="0"/>
                </a:lnTo>
              </a:path>
            </a:pathLst>
          </a:custGeom>
          <a:ln w="12700">
            <a:solidFill>
              <a:srgbClr val="FFFFFF"/>
            </a:solidFill>
          </a:ln>
        </p:spPr>
        <p:txBody>
          <a:bodyPr wrap="square" lIns="0" tIns="0" rIns="0" bIns="0" rtlCol="0"/>
          <a:lstStyle/>
          <a:p>
            <a:endParaRPr/>
          </a:p>
        </p:txBody>
      </p:sp>
      <p:sp>
        <p:nvSpPr>
          <p:cNvPr id="29" name="object 29"/>
          <p:cNvSpPr/>
          <p:nvPr/>
        </p:nvSpPr>
        <p:spPr>
          <a:xfrm>
            <a:off x="4227715" y="2493022"/>
            <a:ext cx="172085" cy="0"/>
          </a:xfrm>
          <a:custGeom>
            <a:avLst/>
            <a:gdLst/>
            <a:ahLst/>
            <a:cxnLst/>
            <a:rect l="l" t="t" r="r" b="b"/>
            <a:pathLst>
              <a:path w="172085">
                <a:moveTo>
                  <a:pt x="0" y="0"/>
                </a:moveTo>
                <a:lnTo>
                  <a:pt x="171932" y="0"/>
                </a:lnTo>
              </a:path>
            </a:pathLst>
          </a:custGeom>
          <a:ln w="12700">
            <a:solidFill>
              <a:srgbClr val="FFFFFF"/>
            </a:solidFill>
          </a:ln>
        </p:spPr>
        <p:txBody>
          <a:bodyPr wrap="square" lIns="0" tIns="0" rIns="0" bIns="0" rtlCol="0"/>
          <a:lstStyle/>
          <a:p>
            <a:endParaRPr/>
          </a:p>
        </p:txBody>
      </p:sp>
      <p:sp>
        <p:nvSpPr>
          <p:cNvPr id="30" name="object 30"/>
          <p:cNvSpPr/>
          <p:nvPr/>
        </p:nvSpPr>
        <p:spPr>
          <a:xfrm>
            <a:off x="4227715" y="2533510"/>
            <a:ext cx="91440" cy="0"/>
          </a:xfrm>
          <a:custGeom>
            <a:avLst/>
            <a:gdLst/>
            <a:ahLst/>
            <a:cxnLst/>
            <a:rect l="l" t="t" r="r" b="b"/>
            <a:pathLst>
              <a:path w="91439">
                <a:moveTo>
                  <a:pt x="0" y="0"/>
                </a:moveTo>
                <a:lnTo>
                  <a:pt x="91084" y="0"/>
                </a:lnTo>
              </a:path>
            </a:pathLst>
          </a:custGeom>
          <a:ln w="12700">
            <a:solidFill>
              <a:srgbClr val="FFFFFF"/>
            </a:solidFill>
          </a:ln>
        </p:spPr>
        <p:txBody>
          <a:bodyPr wrap="square" lIns="0" tIns="0" rIns="0" bIns="0" rtlCol="0"/>
          <a:lstStyle/>
          <a:p>
            <a:endParaRPr/>
          </a:p>
        </p:txBody>
      </p:sp>
      <p:sp>
        <p:nvSpPr>
          <p:cNvPr id="31" name="object 31"/>
          <p:cNvSpPr/>
          <p:nvPr/>
        </p:nvSpPr>
        <p:spPr>
          <a:xfrm>
            <a:off x="6490043" y="2338197"/>
            <a:ext cx="200202" cy="193840"/>
          </a:xfrm>
          <a:prstGeom prst="rect">
            <a:avLst/>
          </a:prstGeom>
          <a:blipFill>
            <a:blip r:embed="rId6" cstate="print"/>
            <a:stretch>
              <a:fillRect/>
            </a:stretch>
          </a:blipFill>
        </p:spPr>
        <p:txBody>
          <a:bodyPr wrap="square" lIns="0" tIns="0" rIns="0" bIns="0" rtlCol="0"/>
          <a:lstStyle/>
          <a:p>
            <a:endParaRPr/>
          </a:p>
        </p:txBody>
      </p:sp>
      <p:sp>
        <p:nvSpPr>
          <p:cNvPr id="32" name="object 32"/>
          <p:cNvSpPr/>
          <p:nvPr/>
        </p:nvSpPr>
        <p:spPr>
          <a:xfrm>
            <a:off x="6393941" y="2381821"/>
            <a:ext cx="230504" cy="254000"/>
          </a:xfrm>
          <a:custGeom>
            <a:avLst/>
            <a:gdLst/>
            <a:ahLst/>
            <a:cxnLst/>
            <a:rect l="l" t="t" r="r" b="b"/>
            <a:pathLst>
              <a:path w="230504" h="254000">
                <a:moveTo>
                  <a:pt x="230479" y="54292"/>
                </a:moveTo>
                <a:lnTo>
                  <a:pt x="230479" y="253822"/>
                </a:lnTo>
                <a:lnTo>
                  <a:pt x="0" y="253822"/>
                </a:lnTo>
                <a:lnTo>
                  <a:pt x="0" y="0"/>
                </a:lnTo>
                <a:lnTo>
                  <a:pt x="222783" y="0"/>
                </a:lnTo>
              </a:path>
            </a:pathLst>
          </a:custGeom>
          <a:ln w="12700">
            <a:solidFill>
              <a:srgbClr val="FFFFFF"/>
            </a:solidFill>
          </a:ln>
        </p:spPr>
        <p:txBody>
          <a:bodyPr wrap="square" lIns="0" tIns="0" rIns="0" bIns="0" rtlCol="0"/>
          <a:lstStyle/>
          <a:p>
            <a:endParaRPr/>
          </a:p>
        </p:txBody>
      </p:sp>
      <p:sp>
        <p:nvSpPr>
          <p:cNvPr id="33" name="object 33"/>
          <p:cNvSpPr/>
          <p:nvPr/>
        </p:nvSpPr>
        <p:spPr>
          <a:xfrm>
            <a:off x="6433489" y="2440952"/>
            <a:ext cx="114935" cy="0"/>
          </a:xfrm>
          <a:custGeom>
            <a:avLst/>
            <a:gdLst/>
            <a:ahLst/>
            <a:cxnLst/>
            <a:rect l="l" t="t" r="r" b="b"/>
            <a:pathLst>
              <a:path w="114934">
                <a:moveTo>
                  <a:pt x="0" y="0"/>
                </a:moveTo>
                <a:lnTo>
                  <a:pt x="114693" y="0"/>
                </a:lnTo>
              </a:path>
            </a:pathLst>
          </a:custGeom>
          <a:ln w="12700">
            <a:solidFill>
              <a:srgbClr val="FFFFFF"/>
            </a:solidFill>
          </a:ln>
        </p:spPr>
        <p:txBody>
          <a:bodyPr wrap="square" lIns="0" tIns="0" rIns="0" bIns="0" rtlCol="0"/>
          <a:lstStyle/>
          <a:p>
            <a:endParaRPr/>
          </a:p>
        </p:txBody>
      </p:sp>
      <p:sp>
        <p:nvSpPr>
          <p:cNvPr id="34" name="object 34"/>
          <p:cNvSpPr/>
          <p:nvPr/>
        </p:nvSpPr>
        <p:spPr>
          <a:xfrm>
            <a:off x="6433489" y="2483891"/>
            <a:ext cx="76200" cy="0"/>
          </a:xfrm>
          <a:custGeom>
            <a:avLst/>
            <a:gdLst/>
            <a:ahLst/>
            <a:cxnLst/>
            <a:rect l="l" t="t" r="r" b="b"/>
            <a:pathLst>
              <a:path w="76200">
                <a:moveTo>
                  <a:pt x="0" y="0"/>
                </a:moveTo>
                <a:lnTo>
                  <a:pt x="76009" y="0"/>
                </a:lnTo>
              </a:path>
            </a:pathLst>
          </a:custGeom>
          <a:ln w="12700">
            <a:solidFill>
              <a:srgbClr val="FFFFFF"/>
            </a:solidFill>
          </a:ln>
        </p:spPr>
        <p:txBody>
          <a:bodyPr wrap="square" lIns="0" tIns="0" rIns="0" bIns="0" rtlCol="0"/>
          <a:lstStyle/>
          <a:p>
            <a:endParaRPr/>
          </a:p>
        </p:txBody>
      </p:sp>
      <p:sp>
        <p:nvSpPr>
          <p:cNvPr id="35" name="object 35"/>
          <p:cNvSpPr/>
          <p:nvPr/>
        </p:nvSpPr>
        <p:spPr>
          <a:xfrm>
            <a:off x="6433489" y="2526830"/>
            <a:ext cx="60325" cy="0"/>
          </a:xfrm>
          <a:custGeom>
            <a:avLst/>
            <a:gdLst/>
            <a:ahLst/>
            <a:cxnLst/>
            <a:rect l="l" t="t" r="r" b="b"/>
            <a:pathLst>
              <a:path w="60325">
                <a:moveTo>
                  <a:pt x="0" y="0"/>
                </a:moveTo>
                <a:lnTo>
                  <a:pt x="60109" y="0"/>
                </a:lnTo>
              </a:path>
            </a:pathLst>
          </a:custGeom>
          <a:ln w="12700">
            <a:solidFill>
              <a:srgbClr val="FFFFFF"/>
            </a:solidFill>
          </a:ln>
        </p:spPr>
        <p:txBody>
          <a:bodyPr wrap="square" lIns="0" tIns="0" rIns="0" bIns="0" rtlCol="0"/>
          <a:lstStyle/>
          <a:p>
            <a:endParaRPr/>
          </a:p>
        </p:txBody>
      </p:sp>
      <p:sp>
        <p:nvSpPr>
          <p:cNvPr id="37" name="object 37"/>
          <p:cNvSpPr txBox="1"/>
          <p:nvPr/>
        </p:nvSpPr>
        <p:spPr>
          <a:xfrm>
            <a:off x="6122341" y="3505493"/>
            <a:ext cx="1991786" cy="2310889"/>
          </a:xfrm>
          <a:prstGeom prst="rect">
            <a:avLst/>
          </a:prstGeom>
        </p:spPr>
        <p:txBody>
          <a:bodyPr vert="horz" wrap="square" lIns="0" tIns="48260" rIns="0" bIns="0" rtlCol="0">
            <a:spAutoFit/>
          </a:bodyPr>
          <a:lstStyle/>
          <a:p>
            <a:pPr marL="163195">
              <a:lnSpc>
                <a:spcPct val="100000"/>
              </a:lnSpc>
              <a:spcBef>
                <a:spcPts val="380"/>
              </a:spcBef>
            </a:pPr>
            <a:r>
              <a:rPr sz="1200" b="1" dirty="0">
                <a:solidFill>
                  <a:srgbClr val="FFFFFF"/>
                </a:solidFill>
                <a:latin typeface="Meta Headline OT"/>
                <a:cs typeface="Meta Headline OT"/>
              </a:rPr>
              <a:t>TEMEL</a:t>
            </a:r>
            <a:r>
              <a:rPr sz="1200" b="1" spc="-5" dirty="0">
                <a:solidFill>
                  <a:srgbClr val="FFFFFF"/>
                </a:solidFill>
                <a:latin typeface="Meta Headline OT"/>
                <a:cs typeface="Meta Headline OT"/>
              </a:rPr>
              <a:t> </a:t>
            </a:r>
            <a:r>
              <a:rPr sz="1200" b="1" dirty="0">
                <a:solidFill>
                  <a:srgbClr val="FFFFFF"/>
                </a:solidFill>
                <a:latin typeface="Meta Headline OT"/>
                <a:cs typeface="Meta Headline OT"/>
              </a:rPr>
              <a:t>EĞİTİM</a:t>
            </a:r>
            <a:endParaRPr sz="1200" dirty="0">
              <a:latin typeface="Meta Headline OT"/>
              <a:cs typeface="Meta Headline OT"/>
            </a:endParaRPr>
          </a:p>
          <a:p>
            <a:pPr marL="229235" indent="-66040">
              <a:lnSpc>
                <a:spcPct val="100000"/>
              </a:lnSpc>
              <a:spcBef>
                <a:spcPts val="285"/>
              </a:spcBef>
              <a:buChar char="-"/>
              <a:tabLst>
                <a:tab pos="229870" algn="l"/>
              </a:tabLst>
            </a:pPr>
            <a:r>
              <a:rPr sz="1200" spc="10" dirty="0">
                <a:solidFill>
                  <a:srgbClr val="FFFFFF"/>
                </a:solidFill>
                <a:latin typeface="MetaHeadlineOT-Light"/>
                <a:cs typeface="MetaHeadlineOT-Light"/>
              </a:rPr>
              <a:t>YEDAM</a:t>
            </a:r>
            <a:r>
              <a:rPr sz="1200" spc="40" dirty="0">
                <a:solidFill>
                  <a:srgbClr val="FFFFFF"/>
                </a:solidFill>
                <a:latin typeface="MetaHeadlineOT-Light"/>
                <a:cs typeface="MetaHeadlineOT-Light"/>
              </a:rPr>
              <a:t> </a:t>
            </a:r>
            <a:r>
              <a:rPr sz="1200" spc="10" dirty="0">
                <a:solidFill>
                  <a:srgbClr val="FFFFFF"/>
                </a:solidFill>
                <a:latin typeface="MetaHeadlineOT-Light"/>
                <a:cs typeface="MetaHeadlineOT-Light"/>
              </a:rPr>
              <a:t>Tanıtımı</a:t>
            </a:r>
            <a:endParaRPr sz="1200" dirty="0">
              <a:latin typeface="MetaHeadlineOT-Light"/>
              <a:cs typeface="MetaHeadlineOT-Light"/>
            </a:endParaRPr>
          </a:p>
          <a:p>
            <a:pPr marL="229235" indent="-66040">
              <a:lnSpc>
                <a:spcPct val="100000"/>
              </a:lnSpc>
              <a:spcBef>
                <a:spcPts val="284"/>
              </a:spcBef>
              <a:buChar char="-"/>
              <a:tabLst>
                <a:tab pos="229870" algn="l"/>
              </a:tabLst>
            </a:pPr>
            <a:r>
              <a:rPr sz="1200" spc="15" dirty="0">
                <a:solidFill>
                  <a:srgbClr val="FFFFFF"/>
                </a:solidFill>
                <a:latin typeface="MetaHeadlineOT-Light"/>
                <a:cs typeface="MetaHeadlineOT-Light"/>
              </a:rPr>
              <a:t>Bağımlılık </a:t>
            </a:r>
            <a:r>
              <a:rPr sz="1200" spc="5" dirty="0">
                <a:solidFill>
                  <a:srgbClr val="FFFFFF"/>
                </a:solidFill>
                <a:latin typeface="MetaHeadlineOT-Light"/>
                <a:cs typeface="MetaHeadlineOT-Light"/>
              </a:rPr>
              <a:t>Yapıcı</a:t>
            </a:r>
            <a:r>
              <a:rPr sz="1200" spc="70" dirty="0">
                <a:solidFill>
                  <a:srgbClr val="FFFFFF"/>
                </a:solidFill>
                <a:latin typeface="MetaHeadlineOT-Light"/>
                <a:cs typeface="MetaHeadlineOT-Light"/>
              </a:rPr>
              <a:t> </a:t>
            </a:r>
            <a:r>
              <a:rPr sz="1200" spc="15" dirty="0">
                <a:solidFill>
                  <a:srgbClr val="FFFFFF"/>
                </a:solidFill>
                <a:latin typeface="MetaHeadlineOT-Light"/>
                <a:cs typeface="MetaHeadlineOT-Light"/>
              </a:rPr>
              <a:t>Maddeler</a:t>
            </a:r>
            <a:endParaRPr sz="1200" dirty="0">
              <a:latin typeface="MetaHeadlineOT-Light"/>
              <a:cs typeface="MetaHeadlineOT-Light"/>
            </a:endParaRPr>
          </a:p>
          <a:p>
            <a:pPr marL="229235" indent="-66040">
              <a:lnSpc>
                <a:spcPct val="100000"/>
              </a:lnSpc>
              <a:spcBef>
                <a:spcPts val="280"/>
              </a:spcBef>
              <a:buChar char="-"/>
              <a:tabLst>
                <a:tab pos="229870" algn="l"/>
              </a:tabLst>
            </a:pPr>
            <a:r>
              <a:rPr sz="1200" spc="15" dirty="0">
                <a:solidFill>
                  <a:srgbClr val="FFFFFF"/>
                </a:solidFill>
                <a:latin typeface="MetaHeadlineOT-Light"/>
                <a:cs typeface="MetaHeadlineOT-Light"/>
              </a:rPr>
              <a:t>Bağımlıya</a:t>
            </a:r>
            <a:r>
              <a:rPr sz="1200" spc="-25" dirty="0">
                <a:solidFill>
                  <a:srgbClr val="FFFFFF"/>
                </a:solidFill>
                <a:latin typeface="MetaHeadlineOT-Light"/>
                <a:cs typeface="MetaHeadlineOT-Light"/>
              </a:rPr>
              <a:t> </a:t>
            </a:r>
            <a:r>
              <a:rPr sz="1200" spc="10" dirty="0">
                <a:solidFill>
                  <a:srgbClr val="FFFFFF"/>
                </a:solidFill>
                <a:latin typeface="MetaHeadlineOT-Light"/>
                <a:cs typeface="MetaHeadlineOT-Light"/>
              </a:rPr>
              <a:t>Yaklaşım</a:t>
            </a:r>
            <a:endParaRPr sz="1200" dirty="0">
              <a:latin typeface="MetaHeadlineOT-Light"/>
              <a:cs typeface="MetaHeadlineOT-Light"/>
            </a:endParaRPr>
          </a:p>
          <a:p>
            <a:pPr marL="229235" indent="-66040">
              <a:lnSpc>
                <a:spcPct val="100000"/>
              </a:lnSpc>
              <a:spcBef>
                <a:spcPts val="285"/>
              </a:spcBef>
              <a:buChar char="-"/>
              <a:tabLst>
                <a:tab pos="229870" algn="l"/>
              </a:tabLst>
            </a:pPr>
            <a:r>
              <a:rPr sz="1200" spc="15" dirty="0">
                <a:solidFill>
                  <a:srgbClr val="FFFFFF"/>
                </a:solidFill>
                <a:latin typeface="MetaHeadlineOT-Light"/>
                <a:cs typeface="MetaHeadlineOT-Light"/>
              </a:rPr>
              <a:t>Görüşme</a:t>
            </a:r>
            <a:r>
              <a:rPr sz="1200" spc="-10" dirty="0">
                <a:solidFill>
                  <a:srgbClr val="FFFFFF"/>
                </a:solidFill>
                <a:latin typeface="MetaHeadlineOT-Light"/>
                <a:cs typeface="MetaHeadlineOT-Light"/>
              </a:rPr>
              <a:t> </a:t>
            </a:r>
            <a:r>
              <a:rPr sz="1200" spc="10" dirty="0">
                <a:solidFill>
                  <a:srgbClr val="FFFFFF"/>
                </a:solidFill>
                <a:latin typeface="MetaHeadlineOT-Light"/>
                <a:cs typeface="MetaHeadlineOT-Light"/>
              </a:rPr>
              <a:t>Teknikleri</a:t>
            </a:r>
            <a:endParaRPr sz="1200" dirty="0">
              <a:latin typeface="MetaHeadlineOT-Light"/>
              <a:cs typeface="MetaHeadlineOT-Light"/>
            </a:endParaRPr>
          </a:p>
          <a:p>
            <a:pPr>
              <a:lnSpc>
                <a:spcPct val="100000"/>
              </a:lnSpc>
              <a:spcBef>
                <a:spcPts val="45"/>
              </a:spcBef>
            </a:pPr>
            <a:endParaRPr sz="1200" dirty="0">
              <a:latin typeface="Times New Roman"/>
              <a:cs typeface="Times New Roman"/>
            </a:endParaRPr>
          </a:p>
          <a:p>
            <a:pPr marL="163195">
              <a:lnSpc>
                <a:spcPct val="100000"/>
              </a:lnSpc>
            </a:pPr>
            <a:r>
              <a:rPr sz="1200" b="1" dirty="0">
                <a:solidFill>
                  <a:srgbClr val="FFFFFF"/>
                </a:solidFill>
                <a:latin typeface="Meta Headline OT"/>
                <a:cs typeface="Meta Headline OT"/>
              </a:rPr>
              <a:t>İLERİ</a:t>
            </a:r>
            <a:r>
              <a:rPr sz="1200" b="1" spc="-5" dirty="0">
                <a:solidFill>
                  <a:srgbClr val="FFFFFF"/>
                </a:solidFill>
                <a:latin typeface="Meta Headline OT"/>
                <a:cs typeface="Meta Headline OT"/>
              </a:rPr>
              <a:t> </a:t>
            </a:r>
            <a:r>
              <a:rPr sz="1200" b="1" dirty="0">
                <a:solidFill>
                  <a:srgbClr val="FFFFFF"/>
                </a:solidFill>
                <a:latin typeface="Meta Headline OT"/>
                <a:cs typeface="Meta Headline OT"/>
              </a:rPr>
              <a:t>EĞİTİM</a:t>
            </a:r>
            <a:endParaRPr sz="1200" dirty="0">
              <a:latin typeface="Meta Headline OT"/>
              <a:cs typeface="Meta Headline OT"/>
            </a:endParaRPr>
          </a:p>
          <a:p>
            <a:pPr marL="163195">
              <a:lnSpc>
                <a:spcPct val="100000"/>
              </a:lnSpc>
              <a:spcBef>
                <a:spcPts val="285"/>
              </a:spcBef>
            </a:pPr>
            <a:r>
              <a:rPr sz="1200" spc="15" dirty="0">
                <a:solidFill>
                  <a:srgbClr val="FFFFFF"/>
                </a:solidFill>
                <a:latin typeface="MetaHeadlineOT-Light"/>
                <a:cs typeface="MetaHeadlineOT-Light"/>
              </a:rPr>
              <a:t>-Grup </a:t>
            </a:r>
            <a:r>
              <a:rPr sz="1200" spc="5" dirty="0">
                <a:solidFill>
                  <a:srgbClr val="FFFFFF"/>
                </a:solidFill>
                <a:latin typeface="MetaHeadlineOT-Light"/>
                <a:cs typeface="MetaHeadlineOT-Light"/>
              </a:rPr>
              <a:t>Terapi</a:t>
            </a:r>
            <a:r>
              <a:rPr sz="1200" spc="70" dirty="0">
                <a:solidFill>
                  <a:srgbClr val="FFFFFF"/>
                </a:solidFill>
                <a:latin typeface="MetaHeadlineOT-Light"/>
                <a:cs typeface="MetaHeadlineOT-Light"/>
              </a:rPr>
              <a:t> </a:t>
            </a:r>
            <a:r>
              <a:rPr sz="1200" spc="15" dirty="0">
                <a:solidFill>
                  <a:srgbClr val="FFFFFF"/>
                </a:solidFill>
                <a:latin typeface="MetaHeadlineOT-Light"/>
                <a:cs typeface="MetaHeadlineOT-Light"/>
              </a:rPr>
              <a:t>Uygulamaları</a:t>
            </a:r>
            <a:endParaRPr sz="1200" dirty="0">
              <a:latin typeface="MetaHeadlineOT-Light"/>
              <a:cs typeface="MetaHeadlineOT-Light"/>
            </a:endParaRPr>
          </a:p>
          <a:p>
            <a:pPr marL="163195">
              <a:lnSpc>
                <a:spcPct val="100000"/>
              </a:lnSpc>
              <a:spcBef>
                <a:spcPts val="284"/>
              </a:spcBef>
            </a:pPr>
            <a:r>
              <a:rPr sz="1200" spc="10" dirty="0">
                <a:solidFill>
                  <a:srgbClr val="FFFFFF"/>
                </a:solidFill>
                <a:latin typeface="MetaHeadlineOT-Light"/>
                <a:cs typeface="MetaHeadlineOT-Light"/>
              </a:rPr>
              <a:t>-Aile ile </a:t>
            </a:r>
            <a:r>
              <a:rPr sz="1200" spc="15" dirty="0">
                <a:solidFill>
                  <a:srgbClr val="FFFFFF"/>
                </a:solidFill>
                <a:latin typeface="MetaHeadlineOT-Light"/>
                <a:cs typeface="MetaHeadlineOT-Light"/>
              </a:rPr>
              <a:t>Görüşme </a:t>
            </a:r>
            <a:r>
              <a:rPr sz="1200" spc="10" dirty="0">
                <a:solidFill>
                  <a:srgbClr val="FFFFFF"/>
                </a:solidFill>
                <a:latin typeface="MetaHeadlineOT-Light"/>
                <a:cs typeface="MetaHeadlineOT-Light"/>
              </a:rPr>
              <a:t>Teknikleri,</a:t>
            </a:r>
            <a:r>
              <a:rPr sz="1200" spc="130" dirty="0">
                <a:solidFill>
                  <a:srgbClr val="FFFFFF"/>
                </a:solidFill>
                <a:latin typeface="MetaHeadlineOT-Light"/>
                <a:cs typeface="MetaHeadlineOT-Light"/>
              </a:rPr>
              <a:t> </a:t>
            </a:r>
            <a:r>
              <a:rPr sz="1200" spc="10" dirty="0">
                <a:solidFill>
                  <a:srgbClr val="FFFFFF"/>
                </a:solidFill>
                <a:latin typeface="MetaHeadlineOT-Light"/>
                <a:cs typeface="MetaHeadlineOT-Light"/>
              </a:rPr>
              <a:t>vb.</a:t>
            </a:r>
            <a:endParaRPr sz="1200" dirty="0">
              <a:latin typeface="MetaHeadlineOT-Light"/>
              <a:cs typeface="MetaHeadlineOT-Light"/>
            </a:endParaRPr>
          </a:p>
        </p:txBody>
      </p:sp>
      <p:sp>
        <p:nvSpPr>
          <p:cNvPr id="38" name="object 38"/>
          <p:cNvSpPr txBox="1"/>
          <p:nvPr/>
        </p:nvSpPr>
        <p:spPr>
          <a:xfrm>
            <a:off x="3965333" y="3804608"/>
            <a:ext cx="2101215" cy="936154"/>
          </a:xfrm>
          <a:prstGeom prst="rect">
            <a:avLst/>
          </a:prstGeom>
        </p:spPr>
        <p:txBody>
          <a:bodyPr vert="horz" wrap="square" lIns="0" tIns="12700" rIns="0" bIns="0" rtlCol="0">
            <a:spAutoFit/>
          </a:bodyPr>
          <a:lstStyle/>
          <a:p>
            <a:pPr marL="158750" marR="386715" algn="ctr">
              <a:lnSpc>
                <a:spcPct val="100000"/>
              </a:lnSpc>
              <a:spcBef>
                <a:spcPts val="100"/>
              </a:spcBef>
            </a:pPr>
            <a:r>
              <a:rPr lang="tr-TR" sz="1200" spc="10" dirty="0">
                <a:solidFill>
                  <a:srgbClr val="FFFFFF"/>
                </a:solidFill>
                <a:latin typeface="MetaHeadlineOT-Light"/>
                <a:cs typeface="MetaHeadlineOT-Light"/>
              </a:rPr>
              <a:t>Uz</a:t>
            </a:r>
            <a:r>
              <a:rPr sz="1200" spc="15" dirty="0">
                <a:solidFill>
                  <a:srgbClr val="FFFFFF"/>
                </a:solidFill>
                <a:latin typeface="MetaHeadlineOT-Light"/>
                <a:cs typeface="MetaHeadlineOT-Light"/>
              </a:rPr>
              <a:t>man </a:t>
            </a:r>
            <a:r>
              <a:rPr sz="1200" spc="10" dirty="0" err="1">
                <a:solidFill>
                  <a:srgbClr val="FFFFFF"/>
                </a:solidFill>
                <a:latin typeface="MetaHeadlineOT-Light"/>
                <a:cs typeface="MetaHeadlineOT-Light"/>
              </a:rPr>
              <a:t>kadro</a:t>
            </a:r>
            <a:r>
              <a:rPr sz="1200" spc="10" dirty="0">
                <a:solidFill>
                  <a:srgbClr val="FFFFFF"/>
                </a:solidFill>
                <a:latin typeface="MetaHeadlineOT-Light"/>
                <a:cs typeface="MetaHeadlineOT-Light"/>
              </a:rPr>
              <a:t> </a:t>
            </a:r>
            <a:r>
              <a:rPr sz="1200" spc="15" dirty="0" err="1">
                <a:solidFill>
                  <a:srgbClr val="FFFFFF"/>
                </a:solidFill>
                <a:latin typeface="MetaHeadlineOT-Light"/>
                <a:cs typeface="MetaHeadlineOT-Light"/>
              </a:rPr>
              <a:t>kendi</a:t>
            </a:r>
            <a:r>
              <a:rPr sz="1200" spc="15" dirty="0">
                <a:solidFill>
                  <a:srgbClr val="FFFFFF"/>
                </a:solidFill>
                <a:latin typeface="MetaHeadlineOT-Light"/>
                <a:cs typeface="MetaHeadlineOT-Light"/>
              </a:rPr>
              <a:t>  içinde bilimsel </a:t>
            </a:r>
            <a:r>
              <a:rPr sz="1200" spc="10" dirty="0">
                <a:solidFill>
                  <a:srgbClr val="FFFFFF"/>
                </a:solidFill>
                <a:latin typeface="MetaHeadlineOT-Light"/>
                <a:cs typeface="MetaHeadlineOT-Light"/>
              </a:rPr>
              <a:t>konularda </a:t>
            </a:r>
            <a:r>
              <a:rPr sz="1200" spc="20" dirty="0">
                <a:solidFill>
                  <a:srgbClr val="FFFFFF"/>
                </a:solidFill>
                <a:latin typeface="MetaHeadlineOT-Light"/>
                <a:cs typeface="MetaHeadlineOT-Light"/>
              </a:rPr>
              <a:t>seminer  </a:t>
            </a:r>
            <a:r>
              <a:rPr sz="1200" spc="15" dirty="0" err="1">
                <a:solidFill>
                  <a:srgbClr val="FFFFFF"/>
                </a:solidFill>
                <a:latin typeface="MetaHeadlineOT-Light"/>
                <a:cs typeface="MetaHeadlineOT-Light"/>
              </a:rPr>
              <a:t>toplantıları</a:t>
            </a:r>
            <a:r>
              <a:rPr sz="1200" spc="40" dirty="0">
                <a:solidFill>
                  <a:srgbClr val="FFFFFF"/>
                </a:solidFill>
                <a:latin typeface="MetaHeadlineOT-Light"/>
                <a:cs typeface="MetaHeadlineOT-Light"/>
              </a:rPr>
              <a:t> </a:t>
            </a:r>
            <a:r>
              <a:rPr sz="1200" spc="10" dirty="0" err="1">
                <a:solidFill>
                  <a:srgbClr val="FFFFFF"/>
                </a:solidFill>
                <a:latin typeface="MetaHeadlineOT-Light"/>
                <a:cs typeface="MetaHeadlineOT-Light"/>
              </a:rPr>
              <a:t>gerçekleştiri</a:t>
            </a:r>
            <a:r>
              <a:rPr lang="tr-TR" sz="1200" spc="10" dirty="0">
                <a:solidFill>
                  <a:srgbClr val="FFFFFF"/>
                </a:solidFill>
                <a:latin typeface="MetaHeadlineOT-Light"/>
                <a:cs typeface="MetaHeadlineOT-Light"/>
              </a:rPr>
              <a:t>r.</a:t>
            </a:r>
            <a:endParaRPr sz="1200" dirty="0">
              <a:latin typeface="MetaHeadlineOT-Light"/>
              <a:cs typeface="MetaHeadlineOT-Light"/>
            </a:endParaRPr>
          </a:p>
        </p:txBody>
      </p:sp>
      <p:sp>
        <p:nvSpPr>
          <p:cNvPr id="39" name="object 39"/>
          <p:cNvSpPr txBox="1"/>
          <p:nvPr/>
        </p:nvSpPr>
        <p:spPr>
          <a:xfrm>
            <a:off x="1752650" y="3787432"/>
            <a:ext cx="1979326" cy="948978"/>
          </a:xfrm>
          <a:prstGeom prst="rect">
            <a:avLst/>
          </a:prstGeom>
        </p:spPr>
        <p:txBody>
          <a:bodyPr vert="horz" wrap="square" lIns="0" tIns="12700" rIns="0" bIns="0" rtlCol="0">
            <a:spAutoFit/>
          </a:bodyPr>
          <a:lstStyle/>
          <a:p>
            <a:pPr marL="156845" algn="ctr">
              <a:lnSpc>
                <a:spcPct val="100000"/>
              </a:lnSpc>
              <a:spcBef>
                <a:spcPts val="100"/>
              </a:spcBef>
            </a:pPr>
            <a:r>
              <a:rPr sz="1200" spc="10" dirty="0">
                <a:solidFill>
                  <a:schemeClr val="bg1"/>
                </a:solidFill>
                <a:latin typeface="MetaHeadlineOT-Light"/>
                <a:cs typeface="MetaHeadlineOT-Light"/>
              </a:rPr>
              <a:t>YEDAM </a:t>
            </a:r>
            <a:r>
              <a:rPr sz="1200" spc="10" dirty="0" err="1">
                <a:solidFill>
                  <a:schemeClr val="bg1"/>
                </a:solidFill>
                <a:latin typeface="MetaHeadlineOT-Light"/>
                <a:cs typeface="MetaHeadlineOT-Light"/>
              </a:rPr>
              <a:t>kadrosu</a:t>
            </a:r>
            <a:endParaRPr lang="tr-TR" sz="1200" spc="10" dirty="0">
              <a:solidFill>
                <a:schemeClr val="bg1"/>
              </a:solidFill>
              <a:latin typeface="MetaHeadlineOT-Light"/>
              <a:cs typeface="MetaHeadlineOT-Light"/>
            </a:endParaRPr>
          </a:p>
          <a:p>
            <a:pPr marL="156845" algn="ctr">
              <a:lnSpc>
                <a:spcPct val="100000"/>
              </a:lnSpc>
              <a:spcBef>
                <a:spcPts val="100"/>
              </a:spcBef>
            </a:pPr>
            <a:r>
              <a:rPr lang="tr-TR" sz="1200" spc="5" dirty="0">
                <a:solidFill>
                  <a:schemeClr val="bg1"/>
                </a:solidFill>
                <a:latin typeface="MetaHeadlineOT-Light"/>
                <a:cs typeface="MetaHeadlineOT-Light"/>
              </a:rPr>
              <a:t> </a:t>
            </a:r>
            <a:r>
              <a:rPr lang="tr-TR" sz="1200" spc="5" dirty="0" err="1">
                <a:solidFill>
                  <a:schemeClr val="bg1"/>
                </a:solidFill>
                <a:latin typeface="MetaHeadlineOT-Light"/>
                <a:cs typeface="MetaHeadlineOT-Light"/>
              </a:rPr>
              <a:t>Yedam</a:t>
            </a:r>
            <a:r>
              <a:rPr lang="tr-TR" sz="1200" spc="5" dirty="0">
                <a:solidFill>
                  <a:schemeClr val="bg1"/>
                </a:solidFill>
                <a:latin typeface="MetaHeadlineOT-Light"/>
                <a:cs typeface="MetaHeadlineOT-Light"/>
              </a:rPr>
              <a:t> danışmanları </a:t>
            </a:r>
            <a:r>
              <a:rPr sz="1200" spc="10" dirty="0" err="1">
                <a:solidFill>
                  <a:schemeClr val="bg1"/>
                </a:solidFill>
                <a:latin typeface="MetaHeadlineOT-Light"/>
                <a:cs typeface="MetaHeadlineOT-Light"/>
              </a:rPr>
              <a:t>ile</a:t>
            </a:r>
            <a:r>
              <a:rPr sz="1200" spc="10" dirty="0">
                <a:solidFill>
                  <a:schemeClr val="bg1"/>
                </a:solidFill>
                <a:latin typeface="MetaHeadlineOT-Light"/>
                <a:cs typeface="MetaHeadlineOT-Light"/>
              </a:rPr>
              <a:t> bir </a:t>
            </a:r>
            <a:r>
              <a:rPr sz="1200" spc="15" dirty="0">
                <a:solidFill>
                  <a:schemeClr val="bg1"/>
                </a:solidFill>
                <a:latin typeface="MetaHeadlineOT-Light"/>
                <a:cs typeface="MetaHeadlineOT-Light"/>
              </a:rPr>
              <a:t>araya  gelir </a:t>
            </a:r>
            <a:r>
              <a:rPr sz="1200" spc="5" dirty="0">
                <a:solidFill>
                  <a:schemeClr val="bg1"/>
                </a:solidFill>
                <a:latin typeface="MetaHeadlineOT-Light"/>
                <a:cs typeface="MetaHeadlineOT-Light"/>
              </a:rPr>
              <a:t>ve </a:t>
            </a:r>
            <a:r>
              <a:rPr sz="1200" spc="10" dirty="0">
                <a:solidFill>
                  <a:schemeClr val="bg1"/>
                </a:solidFill>
                <a:latin typeface="MetaHeadlineOT-Light"/>
                <a:cs typeface="MetaHeadlineOT-Light"/>
              </a:rPr>
              <a:t>vaka </a:t>
            </a:r>
            <a:r>
              <a:rPr sz="1200" spc="15" dirty="0">
                <a:solidFill>
                  <a:schemeClr val="bg1"/>
                </a:solidFill>
                <a:latin typeface="MetaHeadlineOT-Light"/>
                <a:cs typeface="MetaHeadlineOT-Light"/>
              </a:rPr>
              <a:t>değerlendirme  toplantıları</a:t>
            </a:r>
            <a:r>
              <a:rPr sz="1200" spc="40" dirty="0">
                <a:solidFill>
                  <a:schemeClr val="bg1"/>
                </a:solidFill>
                <a:latin typeface="MetaHeadlineOT-Light"/>
                <a:cs typeface="MetaHeadlineOT-Light"/>
              </a:rPr>
              <a:t> </a:t>
            </a:r>
            <a:r>
              <a:rPr sz="1200" spc="10" dirty="0">
                <a:solidFill>
                  <a:schemeClr val="bg1"/>
                </a:solidFill>
                <a:latin typeface="MetaHeadlineOT-Light"/>
                <a:cs typeface="MetaHeadlineOT-Light"/>
              </a:rPr>
              <a:t>yapılır.</a:t>
            </a:r>
            <a:endParaRPr sz="1200" dirty="0">
              <a:solidFill>
                <a:schemeClr val="bg1"/>
              </a:solidFill>
              <a:latin typeface="MetaHeadlineOT-Light"/>
              <a:cs typeface="MetaHeadlineOT-Light"/>
            </a:endParaRPr>
          </a:p>
        </p:txBody>
      </p:sp>
      <p:sp>
        <p:nvSpPr>
          <p:cNvPr id="40" name="Rectangle 69">
            <a:extLst>
              <a:ext uri="{FF2B5EF4-FFF2-40B4-BE49-F238E27FC236}">
                <a16:creationId xmlns:a16="http://schemas.microsoft.com/office/drawing/2014/main" id="{772AF99F-8F72-4705-A128-E039B7F3FECE}"/>
              </a:ext>
            </a:extLst>
          </p:cNvPr>
          <p:cNvSpPr/>
          <p:nvPr/>
        </p:nvSpPr>
        <p:spPr>
          <a:xfrm>
            <a:off x="890641" y="1137829"/>
            <a:ext cx="3565418"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HİZMET İÇİ EĞİTİMLER</a:t>
            </a:r>
          </a:p>
        </p:txBody>
      </p:sp>
      <p:sp>
        <p:nvSpPr>
          <p:cNvPr id="41" name="Rectangle 70">
            <a:extLst>
              <a:ext uri="{FF2B5EF4-FFF2-40B4-BE49-F238E27FC236}">
                <a16:creationId xmlns:a16="http://schemas.microsoft.com/office/drawing/2014/main" id="{AB1C48F6-F431-41F7-96CA-9D0703600E90}"/>
              </a:ext>
            </a:extLst>
          </p:cNvPr>
          <p:cNvSpPr/>
          <p:nvPr/>
        </p:nvSpPr>
        <p:spPr>
          <a:xfrm>
            <a:off x="826742" y="1114470"/>
            <a:ext cx="63899" cy="715477"/>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300">
              <a:defRPr/>
            </a:pPr>
            <a:endParaRPr lang="en-US" sz="1489">
              <a:solidFill>
                <a:srgbClr val="FFFFFF"/>
              </a:solidFill>
              <a:latin typeface="Calibri" panose="020F0502020204030204"/>
            </a:endParaRPr>
          </a:p>
        </p:txBody>
      </p:sp>
      <p:sp>
        <p:nvSpPr>
          <p:cNvPr id="4" name="Slayt Numarası Yer Tutucusu 3"/>
          <p:cNvSpPr>
            <a:spLocks noGrp="1"/>
          </p:cNvSpPr>
          <p:nvPr>
            <p:ph type="sldNum" sz="quarter" idx="7"/>
          </p:nvPr>
        </p:nvSpPr>
        <p:spPr/>
        <p:txBody>
          <a:bodyPr/>
          <a:lstStyle/>
          <a:p>
            <a:fld id="{B6F15528-21DE-4FAA-801E-634DDDAF4B2B}" type="slidenum">
              <a:rPr lang="tr-TR" smtClean="0"/>
              <a:t>14</a:t>
            </a:fld>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p:nvPr/>
        </p:nvSpPr>
        <p:spPr>
          <a:xfrm>
            <a:off x="947361" y="2101379"/>
            <a:ext cx="2114020" cy="4270845"/>
          </a:xfrm>
          <a:custGeom>
            <a:avLst/>
            <a:gdLst/>
            <a:ahLst/>
            <a:cxnLst/>
            <a:rect l="l" t="t" r="r" b="b"/>
            <a:pathLst>
              <a:path w="1944370" h="3874770">
                <a:moveTo>
                  <a:pt x="1943811" y="3874630"/>
                </a:moveTo>
                <a:lnTo>
                  <a:pt x="0" y="3874630"/>
                </a:lnTo>
                <a:lnTo>
                  <a:pt x="0" y="0"/>
                </a:lnTo>
                <a:lnTo>
                  <a:pt x="1943811" y="0"/>
                </a:lnTo>
                <a:lnTo>
                  <a:pt x="1943811" y="3874630"/>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wrap="square" lIns="0" tIns="0" rIns="0" bIns="0" rtlCol="0"/>
          <a:lstStyle/>
          <a:p>
            <a:endParaRPr/>
          </a:p>
        </p:txBody>
      </p:sp>
      <p:sp>
        <p:nvSpPr>
          <p:cNvPr id="8" name="object 8"/>
          <p:cNvSpPr/>
          <p:nvPr/>
        </p:nvSpPr>
        <p:spPr>
          <a:xfrm>
            <a:off x="1475494" y="2359270"/>
            <a:ext cx="109220" cy="128905"/>
          </a:xfrm>
          <a:custGeom>
            <a:avLst/>
            <a:gdLst/>
            <a:ahLst/>
            <a:cxnLst/>
            <a:rect l="l" t="t" r="r" b="b"/>
            <a:pathLst>
              <a:path w="109219" h="128905">
                <a:moveTo>
                  <a:pt x="71297" y="0"/>
                </a:moveTo>
                <a:lnTo>
                  <a:pt x="39344" y="0"/>
                </a:lnTo>
                <a:lnTo>
                  <a:pt x="0" y="128752"/>
                </a:lnTo>
                <a:lnTo>
                  <a:pt x="29362" y="128752"/>
                </a:lnTo>
                <a:lnTo>
                  <a:pt x="36753" y="99377"/>
                </a:lnTo>
                <a:lnTo>
                  <a:pt x="100234" y="99377"/>
                </a:lnTo>
                <a:lnTo>
                  <a:pt x="94210" y="78689"/>
                </a:lnTo>
                <a:lnTo>
                  <a:pt x="41922" y="78689"/>
                </a:lnTo>
                <a:lnTo>
                  <a:pt x="45250" y="66687"/>
                </a:lnTo>
                <a:lnTo>
                  <a:pt x="53568" y="31407"/>
                </a:lnTo>
                <a:lnTo>
                  <a:pt x="80442" y="31407"/>
                </a:lnTo>
                <a:lnTo>
                  <a:pt x="71297" y="0"/>
                </a:lnTo>
                <a:close/>
              </a:path>
              <a:path w="109219" h="128905">
                <a:moveTo>
                  <a:pt x="100234" y="99377"/>
                </a:moveTo>
                <a:lnTo>
                  <a:pt x="68884" y="99377"/>
                </a:lnTo>
                <a:lnTo>
                  <a:pt x="75907" y="128752"/>
                </a:lnTo>
                <a:lnTo>
                  <a:pt x="108788" y="128752"/>
                </a:lnTo>
                <a:lnTo>
                  <a:pt x="100234" y="99377"/>
                </a:lnTo>
                <a:close/>
              </a:path>
              <a:path w="109219" h="128905">
                <a:moveTo>
                  <a:pt x="80442" y="31407"/>
                </a:moveTo>
                <a:lnTo>
                  <a:pt x="53568" y="31407"/>
                </a:lnTo>
                <a:lnTo>
                  <a:pt x="53936" y="33985"/>
                </a:lnTo>
                <a:lnTo>
                  <a:pt x="59105" y="58191"/>
                </a:lnTo>
                <a:lnTo>
                  <a:pt x="61125" y="66687"/>
                </a:lnTo>
                <a:lnTo>
                  <a:pt x="64084" y="78689"/>
                </a:lnTo>
                <a:lnTo>
                  <a:pt x="94210" y="78689"/>
                </a:lnTo>
                <a:lnTo>
                  <a:pt x="80442" y="31407"/>
                </a:lnTo>
                <a:close/>
              </a:path>
            </a:pathLst>
          </a:custGeom>
          <a:solidFill>
            <a:srgbClr val="FFFFFF"/>
          </a:solidFill>
        </p:spPr>
        <p:txBody>
          <a:bodyPr wrap="square" lIns="0" tIns="0" rIns="0" bIns="0" rtlCol="0"/>
          <a:lstStyle/>
          <a:p>
            <a:endParaRPr/>
          </a:p>
        </p:txBody>
      </p:sp>
      <p:sp>
        <p:nvSpPr>
          <p:cNvPr id="9" name="object 9"/>
          <p:cNvSpPr/>
          <p:nvPr/>
        </p:nvSpPr>
        <p:spPr>
          <a:xfrm>
            <a:off x="1586500" y="2359274"/>
            <a:ext cx="133350" cy="128905"/>
          </a:xfrm>
          <a:custGeom>
            <a:avLst/>
            <a:gdLst/>
            <a:ahLst/>
            <a:cxnLst/>
            <a:rect l="l" t="t" r="r" b="b"/>
            <a:pathLst>
              <a:path w="133350" h="128905">
                <a:moveTo>
                  <a:pt x="46545" y="0"/>
                </a:moveTo>
                <a:lnTo>
                  <a:pt x="10896" y="0"/>
                </a:lnTo>
                <a:lnTo>
                  <a:pt x="0" y="128739"/>
                </a:lnTo>
                <a:lnTo>
                  <a:pt x="28435" y="128739"/>
                </a:lnTo>
                <a:lnTo>
                  <a:pt x="31775" y="74815"/>
                </a:lnTo>
                <a:lnTo>
                  <a:pt x="32017" y="69088"/>
                </a:lnTo>
                <a:lnTo>
                  <a:pt x="33008" y="42303"/>
                </a:lnTo>
                <a:lnTo>
                  <a:pt x="33248" y="37122"/>
                </a:lnTo>
                <a:lnTo>
                  <a:pt x="55895" y="37122"/>
                </a:lnTo>
                <a:lnTo>
                  <a:pt x="46545" y="0"/>
                </a:lnTo>
                <a:close/>
              </a:path>
              <a:path w="133350" h="128905">
                <a:moveTo>
                  <a:pt x="55895" y="37122"/>
                </a:moveTo>
                <a:lnTo>
                  <a:pt x="33248" y="37122"/>
                </a:lnTo>
                <a:lnTo>
                  <a:pt x="34041" y="42608"/>
                </a:lnTo>
                <a:lnTo>
                  <a:pt x="35090" y="48272"/>
                </a:lnTo>
                <a:lnTo>
                  <a:pt x="52819" y="128739"/>
                </a:lnTo>
                <a:lnTo>
                  <a:pt x="77571" y="128739"/>
                </a:lnTo>
                <a:lnTo>
                  <a:pt x="87440" y="84594"/>
                </a:lnTo>
                <a:lnTo>
                  <a:pt x="65938" y="84594"/>
                </a:lnTo>
                <a:lnTo>
                  <a:pt x="65570" y="82016"/>
                </a:lnTo>
                <a:lnTo>
                  <a:pt x="58547" y="47650"/>
                </a:lnTo>
                <a:lnTo>
                  <a:pt x="55895" y="37122"/>
                </a:lnTo>
                <a:close/>
              </a:path>
              <a:path w="133350" h="128905">
                <a:moveTo>
                  <a:pt x="125049" y="37122"/>
                </a:moveTo>
                <a:lnTo>
                  <a:pt x="97155" y="37122"/>
                </a:lnTo>
                <a:lnTo>
                  <a:pt x="97276" y="39712"/>
                </a:lnTo>
                <a:lnTo>
                  <a:pt x="98907" y="69088"/>
                </a:lnTo>
                <a:lnTo>
                  <a:pt x="99123" y="72097"/>
                </a:lnTo>
                <a:lnTo>
                  <a:pt x="99377" y="74815"/>
                </a:lnTo>
                <a:lnTo>
                  <a:pt x="102882" y="128739"/>
                </a:lnTo>
                <a:lnTo>
                  <a:pt x="132803" y="128739"/>
                </a:lnTo>
                <a:lnTo>
                  <a:pt x="125049" y="37122"/>
                </a:lnTo>
                <a:close/>
              </a:path>
              <a:path w="133350" h="128905">
                <a:moveTo>
                  <a:pt x="121907" y="0"/>
                </a:moveTo>
                <a:lnTo>
                  <a:pt x="86995" y="0"/>
                </a:lnTo>
                <a:lnTo>
                  <a:pt x="74010" y="48704"/>
                </a:lnTo>
                <a:lnTo>
                  <a:pt x="73520" y="50419"/>
                </a:lnTo>
                <a:lnTo>
                  <a:pt x="65938" y="84594"/>
                </a:lnTo>
                <a:lnTo>
                  <a:pt x="87440" y="84594"/>
                </a:lnTo>
                <a:lnTo>
                  <a:pt x="96368" y="42303"/>
                </a:lnTo>
                <a:lnTo>
                  <a:pt x="97155" y="37122"/>
                </a:lnTo>
                <a:lnTo>
                  <a:pt x="125049" y="37122"/>
                </a:lnTo>
                <a:lnTo>
                  <a:pt x="121907" y="0"/>
                </a:lnTo>
                <a:close/>
              </a:path>
            </a:pathLst>
          </a:custGeom>
          <a:solidFill>
            <a:srgbClr val="FFFFFF"/>
          </a:solidFill>
        </p:spPr>
        <p:txBody>
          <a:bodyPr wrap="square" lIns="0" tIns="0" rIns="0" bIns="0" rtlCol="0"/>
          <a:lstStyle/>
          <a:p>
            <a:endParaRPr/>
          </a:p>
        </p:txBody>
      </p:sp>
      <p:sp>
        <p:nvSpPr>
          <p:cNvPr id="10" name="object 10"/>
          <p:cNvSpPr/>
          <p:nvPr/>
        </p:nvSpPr>
        <p:spPr>
          <a:xfrm>
            <a:off x="1722078" y="2359270"/>
            <a:ext cx="109220" cy="128905"/>
          </a:xfrm>
          <a:custGeom>
            <a:avLst/>
            <a:gdLst/>
            <a:ahLst/>
            <a:cxnLst/>
            <a:rect l="l" t="t" r="r" b="b"/>
            <a:pathLst>
              <a:path w="109219" h="128905">
                <a:moveTo>
                  <a:pt x="71297" y="0"/>
                </a:moveTo>
                <a:lnTo>
                  <a:pt x="39344" y="0"/>
                </a:lnTo>
                <a:lnTo>
                  <a:pt x="0" y="128752"/>
                </a:lnTo>
                <a:lnTo>
                  <a:pt x="29362" y="128752"/>
                </a:lnTo>
                <a:lnTo>
                  <a:pt x="36753" y="99377"/>
                </a:lnTo>
                <a:lnTo>
                  <a:pt x="100234" y="99377"/>
                </a:lnTo>
                <a:lnTo>
                  <a:pt x="94210" y="78689"/>
                </a:lnTo>
                <a:lnTo>
                  <a:pt x="41922" y="78689"/>
                </a:lnTo>
                <a:lnTo>
                  <a:pt x="45250" y="66687"/>
                </a:lnTo>
                <a:lnTo>
                  <a:pt x="53568" y="31407"/>
                </a:lnTo>
                <a:lnTo>
                  <a:pt x="80442" y="31407"/>
                </a:lnTo>
                <a:lnTo>
                  <a:pt x="71297" y="0"/>
                </a:lnTo>
                <a:close/>
              </a:path>
              <a:path w="109219" h="128905">
                <a:moveTo>
                  <a:pt x="100234" y="99377"/>
                </a:moveTo>
                <a:lnTo>
                  <a:pt x="68884" y="99377"/>
                </a:lnTo>
                <a:lnTo>
                  <a:pt x="75907" y="128752"/>
                </a:lnTo>
                <a:lnTo>
                  <a:pt x="108788" y="128752"/>
                </a:lnTo>
                <a:lnTo>
                  <a:pt x="100234" y="99377"/>
                </a:lnTo>
                <a:close/>
              </a:path>
              <a:path w="109219" h="128905">
                <a:moveTo>
                  <a:pt x="80442" y="31407"/>
                </a:moveTo>
                <a:lnTo>
                  <a:pt x="53568" y="31407"/>
                </a:lnTo>
                <a:lnTo>
                  <a:pt x="53936" y="33985"/>
                </a:lnTo>
                <a:lnTo>
                  <a:pt x="64096" y="78689"/>
                </a:lnTo>
                <a:lnTo>
                  <a:pt x="94210" y="78689"/>
                </a:lnTo>
                <a:lnTo>
                  <a:pt x="80442" y="31407"/>
                </a:lnTo>
                <a:close/>
              </a:path>
            </a:pathLst>
          </a:custGeom>
          <a:solidFill>
            <a:srgbClr val="FFFFFF"/>
          </a:solidFill>
        </p:spPr>
        <p:txBody>
          <a:bodyPr wrap="square" lIns="0" tIns="0" rIns="0" bIns="0" rtlCol="0"/>
          <a:lstStyle/>
          <a:p>
            <a:endParaRPr/>
          </a:p>
        </p:txBody>
      </p:sp>
      <p:sp>
        <p:nvSpPr>
          <p:cNvPr id="11" name="object 11"/>
          <p:cNvSpPr/>
          <p:nvPr/>
        </p:nvSpPr>
        <p:spPr>
          <a:xfrm>
            <a:off x="1831980" y="2359272"/>
            <a:ext cx="92075" cy="128905"/>
          </a:xfrm>
          <a:custGeom>
            <a:avLst/>
            <a:gdLst/>
            <a:ahLst/>
            <a:cxnLst/>
            <a:rect l="l" t="t" r="r" b="b"/>
            <a:pathLst>
              <a:path w="92075" h="128905">
                <a:moveTo>
                  <a:pt x="60769" y="24752"/>
                </a:moveTo>
                <a:lnTo>
                  <a:pt x="29921" y="24752"/>
                </a:lnTo>
                <a:lnTo>
                  <a:pt x="29921" y="128739"/>
                </a:lnTo>
                <a:lnTo>
                  <a:pt x="60769" y="128739"/>
                </a:lnTo>
                <a:lnTo>
                  <a:pt x="60769" y="24752"/>
                </a:lnTo>
                <a:close/>
              </a:path>
              <a:path w="92075" h="128905">
                <a:moveTo>
                  <a:pt x="91605" y="0"/>
                </a:moveTo>
                <a:lnTo>
                  <a:pt x="0" y="0"/>
                </a:lnTo>
                <a:lnTo>
                  <a:pt x="0" y="24752"/>
                </a:lnTo>
                <a:lnTo>
                  <a:pt x="89573" y="24752"/>
                </a:lnTo>
                <a:lnTo>
                  <a:pt x="91605" y="0"/>
                </a:lnTo>
                <a:close/>
              </a:path>
            </a:pathLst>
          </a:custGeom>
          <a:solidFill>
            <a:srgbClr val="FFFFFF"/>
          </a:solidFill>
        </p:spPr>
        <p:txBody>
          <a:bodyPr wrap="square" lIns="0" tIns="0" rIns="0" bIns="0" rtlCol="0"/>
          <a:lstStyle/>
          <a:p>
            <a:endParaRPr/>
          </a:p>
        </p:txBody>
      </p:sp>
      <p:sp>
        <p:nvSpPr>
          <p:cNvPr id="12" name="object 12"/>
          <p:cNvSpPr/>
          <p:nvPr/>
        </p:nvSpPr>
        <p:spPr>
          <a:xfrm>
            <a:off x="1931720" y="2359274"/>
            <a:ext cx="78105" cy="128905"/>
          </a:xfrm>
          <a:custGeom>
            <a:avLst/>
            <a:gdLst/>
            <a:ahLst/>
            <a:cxnLst/>
            <a:rect l="l" t="t" r="r" b="b"/>
            <a:pathLst>
              <a:path w="78105" h="128905">
                <a:moveTo>
                  <a:pt x="75171" y="0"/>
                </a:moveTo>
                <a:lnTo>
                  <a:pt x="0" y="0"/>
                </a:lnTo>
                <a:lnTo>
                  <a:pt x="0" y="128739"/>
                </a:lnTo>
                <a:lnTo>
                  <a:pt x="77571" y="128739"/>
                </a:lnTo>
                <a:lnTo>
                  <a:pt x="77571" y="103987"/>
                </a:lnTo>
                <a:lnTo>
                  <a:pt x="30657" y="103987"/>
                </a:lnTo>
                <a:lnTo>
                  <a:pt x="30657" y="73698"/>
                </a:lnTo>
                <a:lnTo>
                  <a:pt x="65201" y="73698"/>
                </a:lnTo>
                <a:lnTo>
                  <a:pt x="65201" y="49682"/>
                </a:lnTo>
                <a:lnTo>
                  <a:pt x="30657" y="49682"/>
                </a:lnTo>
                <a:lnTo>
                  <a:pt x="30657" y="24752"/>
                </a:lnTo>
                <a:lnTo>
                  <a:pt x="73139" y="24752"/>
                </a:lnTo>
                <a:lnTo>
                  <a:pt x="75171" y="0"/>
                </a:lnTo>
                <a:close/>
              </a:path>
            </a:pathLst>
          </a:custGeom>
          <a:solidFill>
            <a:srgbClr val="FFFFFF"/>
          </a:solidFill>
        </p:spPr>
        <p:txBody>
          <a:bodyPr wrap="square" lIns="0" tIns="0" rIns="0" bIns="0" rtlCol="0"/>
          <a:lstStyle/>
          <a:p>
            <a:endParaRPr/>
          </a:p>
        </p:txBody>
      </p:sp>
      <p:sp>
        <p:nvSpPr>
          <p:cNvPr id="13" name="object 13"/>
          <p:cNvSpPr/>
          <p:nvPr/>
        </p:nvSpPr>
        <p:spPr>
          <a:xfrm>
            <a:off x="2017605" y="2359274"/>
            <a:ext cx="133350" cy="128905"/>
          </a:xfrm>
          <a:custGeom>
            <a:avLst/>
            <a:gdLst/>
            <a:ahLst/>
            <a:cxnLst/>
            <a:rect l="l" t="t" r="r" b="b"/>
            <a:pathLst>
              <a:path w="133350" h="128905">
                <a:moveTo>
                  <a:pt x="46545" y="0"/>
                </a:moveTo>
                <a:lnTo>
                  <a:pt x="10896" y="0"/>
                </a:lnTo>
                <a:lnTo>
                  <a:pt x="0" y="128739"/>
                </a:lnTo>
                <a:lnTo>
                  <a:pt x="28448" y="128739"/>
                </a:lnTo>
                <a:lnTo>
                  <a:pt x="31775" y="74815"/>
                </a:lnTo>
                <a:lnTo>
                  <a:pt x="33121" y="39712"/>
                </a:lnTo>
                <a:lnTo>
                  <a:pt x="33248" y="37122"/>
                </a:lnTo>
                <a:lnTo>
                  <a:pt x="55895" y="37122"/>
                </a:lnTo>
                <a:lnTo>
                  <a:pt x="46545" y="0"/>
                </a:lnTo>
                <a:close/>
              </a:path>
              <a:path w="133350" h="128905">
                <a:moveTo>
                  <a:pt x="55895" y="37122"/>
                </a:moveTo>
                <a:lnTo>
                  <a:pt x="33248" y="37122"/>
                </a:lnTo>
                <a:lnTo>
                  <a:pt x="34029" y="42545"/>
                </a:lnTo>
                <a:lnTo>
                  <a:pt x="35090" y="48272"/>
                </a:lnTo>
                <a:lnTo>
                  <a:pt x="36563" y="55041"/>
                </a:lnTo>
                <a:lnTo>
                  <a:pt x="52819" y="128739"/>
                </a:lnTo>
                <a:lnTo>
                  <a:pt x="77571" y="128739"/>
                </a:lnTo>
                <a:lnTo>
                  <a:pt x="87440" y="84594"/>
                </a:lnTo>
                <a:lnTo>
                  <a:pt x="65938" y="84594"/>
                </a:lnTo>
                <a:lnTo>
                  <a:pt x="65570" y="82016"/>
                </a:lnTo>
                <a:lnTo>
                  <a:pt x="58547" y="47650"/>
                </a:lnTo>
                <a:lnTo>
                  <a:pt x="55895" y="37122"/>
                </a:lnTo>
                <a:close/>
              </a:path>
              <a:path w="133350" h="128905">
                <a:moveTo>
                  <a:pt x="125049" y="37122"/>
                </a:moveTo>
                <a:lnTo>
                  <a:pt x="97155" y="37122"/>
                </a:lnTo>
                <a:lnTo>
                  <a:pt x="98907" y="69088"/>
                </a:lnTo>
                <a:lnTo>
                  <a:pt x="99123" y="72097"/>
                </a:lnTo>
                <a:lnTo>
                  <a:pt x="99377" y="74815"/>
                </a:lnTo>
                <a:lnTo>
                  <a:pt x="102882" y="128739"/>
                </a:lnTo>
                <a:lnTo>
                  <a:pt x="132803" y="128739"/>
                </a:lnTo>
                <a:lnTo>
                  <a:pt x="125049" y="37122"/>
                </a:lnTo>
                <a:close/>
              </a:path>
              <a:path w="133350" h="128905">
                <a:moveTo>
                  <a:pt x="121907" y="0"/>
                </a:moveTo>
                <a:lnTo>
                  <a:pt x="86995" y="0"/>
                </a:lnTo>
                <a:lnTo>
                  <a:pt x="74010" y="48704"/>
                </a:lnTo>
                <a:lnTo>
                  <a:pt x="73520" y="50419"/>
                </a:lnTo>
                <a:lnTo>
                  <a:pt x="65938" y="84594"/>
                </a:lnTo>
                <a:lnTo>
                  <a:pt x="87440" y="84594"/>
                </a:lnTo>
                <a:lnTo>
                  <a:pt x="96368" y="42303"/>
                </a:lnTo>
                <a:lnTo>
                  <a:pt x="97155" y="37122"/>
                </a:lnTo>
                <a:lnTo>
                  <a:pt x="125049" y="37122"/>
                </a:lnTo>
                <a:lnTo>
                  <a:pt x="121907" y="0"/>
                </a:lnTo>
                <a:close/>
              </a:path>
            </a:pathLst>
          </a:custGeom>
          <a:solidFill>
            <a:srgbClr val="FFFFFF"/>
          </a:solidFill>
        </p:spPr>
        <p:txBody>
          <a:bodyPr wrap="square" lIns="0" tIns="0" rIns="0" bIns="0" rtlCol="0"/>
          <a:lstStyle/>
          <a:p>
            <a:endParaRPr/>
          </a:p>
        </p:txBody>
      </p:sp>
      <p:sp>
        <p:nvSpPr>
          <p:cNvPr id="14" name="object 14"/>
          <p:cNvSpPr/>
          <p:nvPr/>
        </p:nvSpPr>
        <p:spPr>
          <a:xfrm>
            <a:off x="1295995" y="2311759"/>
            <a:ext cx="111125" cy="197485"/>
          </a:xfrm>
          <a:custGeom>
            <a:avLst/>
            <a:gdLst/>
            <a:ahLst/>
            <a:cxnLst/>
            <a:rect l="l" t="t" r="r" b="b"/>
            <a:pathLst>
              <a:path w="111125" h="197485">
                <a:moveTo>
                  <a:pt x="0" y="0"/>
                </a:moveTo>
                <a:lnTo>
                  <a:pt x="0" y="197027"/>
                </a:lnTo>
                <a:lnTo>
                  <a:pt x="110832" y="92684"/>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3157408" y="2101379"/>
            <a:ext cx="2378025" cy="4270844"/>
          </a:xfrm>
          <a:custGeom>
            <a:avLst/>
            <a:gdLst/>
            <a:ahLst/>
            <a:cxnLst/>
            <a:rect l="l" t="t" r="r" b="b"/>
            <a:pathLst>
              <a:path w="1944370" h="3874770">
                <a:moveTo>
                  <a:pt x="1943811" y="3874630"/>
                </a:moveTo>
                <a:lnTo>
                  <a:pt x="0" y="3874630"/>
                </a:lnTo>
                <a:lnTo>
                  <a:pt x="0" y="0"/>
                </a:lnTo>
                <a:lnTo>
                  <a:pt x="1943811" y="0"/>
                </a:lnTo>
                <a:lnTo>
                  <a:pt x="1943811" y="387463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lstStyle/>
          <a:p>
            <a:endParaRPr/>
          </a:p>
        </p:txBody>
      </p:sp>
      <p:sp>
        <p:nvSpPr>
          <p:cNvPr id="16" name="object 16"/>
          <p:cNvSpPr/>
          <p:nvPr/>
        </p:nvSpPr>
        <p:spPr>
          <a:xfrm>
            <a:off x="3532619" y="2319007"/>
            <a:ext cx="451797" cy="207243"/>
          </a:xfrm>
          <a:prstGeom prst="rect">
            <a:avLst/>
          </a:prstGeom>
          <a:blipFill>
            <a:blip r:embed="rId2" cstate="print"/>
            <a:stretch>
              <a:fillRect/>
            </a:stretch>
          </a:blipFill>
        </p:spPr>
        <p:txBody>
          <a:bodyPr wrap="square" lIns="0" tIns="0" rIns="0" bIns="0" rtlCol="0"/>
          <a:lstStyle/>
          <a:p>
            <a:endParaRPr/>
          </a:p>
        </p:txBody>
      </p:sp>
      <p:sp>
        <p:nvSpPr>
          <p:cNvPr id="17" name="object 17"/>
          <p:cNvSpPr/>
          <p:nvPr/>
        </p:nvSpPr>
        <p:spPr>
          <a:xfrm>
            <a:off x="3343522" y="2311759"/>
            <a:ext cx="111125" cy="197485"/>
          </a:xfrm>
          <a:custGeom>
            <a:avLst/>
            <a:gdLst/>
            <a:ahLst/>
            <a:cxnLst/>
            <a:rect l="l" t="t" r="r" b="b"/>
            <a:pathLst>
              <a:path w="111125" h="197485">
                <a:moveTo>
                  <a:pt x="0" y="0"/>
                </a:moveTo>
                <a:lnTo>
                  <a:pt x="0" y="197027"/>
                </a:lnTo>
                <a:lnTo>
                  <a:pt x="110832" y="92684"/>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4039563" y="3009739"/>
            <a:ext cx="899645" cy="114649"/>
          </a:xfrm>
          <a:prstGeom prst="rect">
            <a:avLst/>
          </a:prstGeom>
          <a:blipFill>
            <a:blip r:embed="rId3" cstate="print"/>
            <a:stretch>
              <a:fillRect/>
            </a:stretch>
          </a:blipFill>
        </p:spPr>
        <p:txBody>
          <a:bodyPr wrap="square" lIns="0" tIns="0" rIns="0" bIns="0" rtlCol="0"/>
          <a:lstStyle/>
          <a:p>
            <a:endParaRPr/>
          </a:p>
        </p:txBody>
      </p:sp>
      <p:sp>
        <p:nvSpPr>
          <p:cNvPr id="19" name="object 19"/>
          <p:cNvSpPr/>
          <p:nvPr/>
        </p:nvSpPr>
        <p:spPr>
          <a:xfrm>
            <a:off x="4043502" y="3798951"/>
            <a:ext cx="649058" cy="138154"/>
          </a:xfrm>
          <a:prstGeom prst="rect">
            <a:avLst/>
          </a:prstGeom>
          <a:blipFill>
            <a:blip r:embed="rId4" cstate="print"/>
            <a:stretch>
              <a:fillRect/>
            </a:stretch>
          </a:blipFill>
        </p:spPr>
        <p:txBody>
          <a:bodyPr wrap="square" lIns="0" tIns="0" rIns="0" bIns="0" rtlCol="0"/>
          <a:lstStyle/>
          <a:p>
            <a:endParaRPr/>
          </a:p>
        </p:txBody>
      </p:sp>
      <p:sp>
        <p:nvSpPr>
          <p:cNvPr id="20" name="object 20"/>
          <p:cNvSpPr/>
          <p:nvPr/>
        </p:nvSpPr>
        <p:spPr>
          <a:xfrm>
            <a:off x="4043502" y="4611661"/>
            <a:ext cx="731434" cy="138160"/>
          </a:xfrm>
          <a:prstGeom prst="rect">
            <a:avLst/>
          </a:prstGeom>
          <a:blipFill>
            <a:blip r:embed="rId5" cstate="print"/>
            <a:stretch>
              <a:fillRect/>
            </a:stretch>
          </a:blipFill>
        </p:spPr>
        <p:txBody>
          <a:bodyPr wrap="square" lIns="0" tIns="0" rIns="0" bIns="0" rtlCol="0"/>
          <a:lstStyle/>
          <a:p>
            <a:endParaRPr/>
          </a:p>
        </p:txBody>
      </p:sp>
      <p:sp>
        <p:nvSpPr>
          <p:cNvPr id="21" name="object 21"/>
          <p:cNvSpPr/>
          <p:nvPr/>
        </p:nvSpPr>
        <p:spPr>
          <a:xfrm>
            <a:off x="4038827" y="5446674"/>
            <a:ext cx="265233" cy="113896"/>
          </a:xfrm>
          <a:prstGeom prst="rect">
            <a:avLst/>
          </a:prstGeom>
          <a:blipFill>
            <a:blip r:embed="rId6" cstate="print"/>
            <a:stretch>
              <a:fillRect/>
            </a:stretch>
          </a:blipFill>
        </p:spPr>
        <p:txBody>
          <a:bodyPr wrap="square" lIns="0" tIns="0" rIns="0" bIns="0" rtlCol="0"/>
          <a:lstStyle/>
          <a:p>
            <a:endParaRPr/>
          </a:p>
        </p:txBody>
      </p:sp>
      <p:sp>
        <p:nvSpPr>
          <p:cNvPr id="22" name="object 22"/>
          <p:cNvSpPr/>
          <p:nvPr/>
        </p:nvSpPr>
        <p:spPr>
          <a:xfrm>
            <a:off x="2006849" y="3020838"/>
            <a:ext cx="622711" cy="91856"/>
          </a:xfrm>
          <a:prstGeom prst="rect">
            <a:avLst/>
          </a:prstGeom>
          <a:blipFill>
            <a:blip r:embed="rId7" cstate="print"/>
            <a:stretch>
              <a:fillRect/>
            </a:stretch>
          </a:blipFill>
        </p:spPr>
        <p:txBody>
          <a:bodyPr wrap="square" lIns="0" tIns="0" rIns="0" bIns="0" rtlCol="0"/>
          <a:lstStyle/>
          <a:p>
            <a:endParaRPr/>
          </a:p>
        </p:txBody>
      </p:sp>
      <p:sp>
        <p:nvSpPr>
          <p:cNvPr id="23" name="object 23"/>
          <p:cNvSpPr/>
          <p:nvPr/>
        </p:nvSpPr>
        <p:spPr>
          <a:xfrm>
            <a:off x="2012885" y="3833554"/>
            <a:ext cx="652010" cy="114020"/>
          </a:xfrm>
          <a:prstGeom prst="rect">
            <a:avLst/>
          </a:prstGeom>
          <a:blipFill>
            <a:blip r:embed="rId8" cstate="print"/>
            <a:stretch>
              <a:fillRect/>
            </a:stretch>
          </a:blipFill>
        </p:spPr>
        <p:txBody>
          <a:bodyPr wrap="square" lIns="0" tIns="0" rIns="0" bIns="0" rtlCol="0"/>
          <a:lstStyle/>
          <a:p>
            <a:endParaRPr/>
          </a:p>
        </p:txBody>
      </p:sp>
      <p:sp>
        <p:nvSpPr>
          <p:cNvPr id="24" name="object 24"/>
          <p:cNvSpPr/>
          <p:nvPr/>
        </p:nvSpPr>
        <p:spPr>
          <a:xfrm>
            <a:off x="2008823" y="4646272"/>
            <a:ext cx="265233" cy="113893"/>
          </a:xfrm>
          <a:prstGeom prst="rect">
            <a:avLst/>
          </a:prstGeom>
          <a:blipFill>
            <a:blip r:embed="rId9" cstate="print"/>
            <a:stretch>
              <a:fillRect/>
            </a:stretch>
          </a:blipFill>
        </p:spPr>
        <p:txBody>
          <a:bodyPr wrap="square" lIns="0" tIns="0" rIns="0" bIns="0" rtlCol="0"/>
          <a:lstStyle/>
          <a:p>
            <a:endParaRPr/>
          </a:p>
        </p:txBody>
      </p:sp>
      <p:sp>
        <p:nvSpPr>
          <p:cNvPr id="25" name="object 25"/>
          <p:cNvSpPr/>
          <p:nvPr/>
        </p:nvSpPr>
        <p:spPr>
          <a:xfrm>
            <a:off x="1498072" y="2918517"/>
            <a:ext cx="412750" cy="328295"/>
          </a:xfrm>
          <a:custGeom>
            <a:avLst/>
            <a:gdLst/>
            <a:ahLst/>
            <a:cxnLst/>
            <a:rect l="l" t="t" r="r" b="b"/>
            <a:pathLst>
              <a:path w="412750" h="328294">
                <a:moveTo>
                  <a:pt x="0" y="58915"/>
                </a:moveTo>
                <a:lnTo>
                  <a:pt x="412330" y="0"/>
                </a:lnTo>
                <a:lnTo>
                  <a:pt x="155206" y="328079"/>
                </a:lnTo>
                <a:lnTo>
                  <a:pt x="140754" y="185928"/>
                </a:lnTo>
                <a:lnTo>
                  <a:pt x="140119" y="160147"/>
                </a:lnTo>
                <a:lnTo>
                  <a:pt x="137972" y="158597"/>
                </a:lnTo>
                <a:lnTo>
                  <a:pt x="137706" y="155956"/>
                </a:lnTo>
                <a:lnTo>
                  <a:pt x="115722" y="142519"/>
                </a:lnTo>
                <a:lnTo>
                  <a:pt x="0" y="58915"/>
                </a:lnTo>
                <a:close/>
              </a:path>
            </a:pathLst>
          </a:custGeom>
          <a:ln w="12700">
            <a:solidFill>
              <a:srgbClr val="FFFFFF"/>
            </a:solidFill>
          </a:ln>
        </p:spPr>
        <p:txBody>
          <a:bodyPr wrap="square" lIns="0" tIns="0" rIns="0" bIns="0" rtlCol="0"/>
          <a:lstStyle/>
          <a:p>
            <a:endParaRPr/>
          </a:p>
        </p:txBody>
      </p:sp>
      <p:sp>
        <p:nvSpPr>
          <p:cNvPr id="26" name="object 26"/>
          <p:cNvSpPr/>
          <p:nvPr/>
        </p:nvSpPr>
        <p:spPr>
          <a:xfrm>
            <a:off x="1636985" y="2925553"/>
            <a:ext cx="261620" cy="151130"/>
          </a:xfrm>
          <a:custGeom>
            <a:avLst/>
            <a:gdLst/>
            <a:ahLst/>
            <a:cxnLst/>
            <a:rect l="l" t="t" r="r" b="b"/>
            <a:pathLst>
              <a:path w="261619" h="151130">
                <a:moveTo>
                  <a:pt x="261238" y="0"/>
                </a:moveTo>
                <a:lnTo>
                  <a:pt x="0" y="151015"/>
                </a:lnTo>
              </a:path>
            </a:pathLst>
          </a:custGeom>
          <a:ln w="12700">
            <a:solidFill>
              <a:srgbClr val="FFFFFF"/>
            </a:solidFill>
          </a:ln>
        </p:spPr>
        <p:txBody>
          <a:bodyPr wrap="square" lIns="0" tIns="0" rIns="0" bIns="0" rtlCol="0"/>
          <a:lstStyle/>
          <a:p>
            <a:endParaRPr/>
          </a:p>
        </p:txBody>
      </p:sp>
      <p:sp>
        <p:nvSpPr>
          <p:cNvPr id="27" name="object 27"/>
          <p:cNvSpPr/>
          <p:nvPr/>
        </p:nvSpPr>
        <p:spPr>
          <a:xfrm>
            <a:off x="1596164" y="4519031"/>
            <a:ext cx="283210" cy="274955"/>
          </a:xfrm>
          <a:custGeom>
            <a:avLst/>
            <a:gdLst/>
            <a:ahLst/>
            <a:cxnLst/>
            <a:rect l="l" t="t" r="r" b="b"/>
            <a:pathLst>
              <a:path w="283210" h="274954">
                <a:moveTo>
                  <a:pt x="255793" y="34470"/>
                </a:moveTo>
                <a:lnTo>
                  <a:pt x="248173" y="26850"/>
                </a:lnTo>
                <a:lnTo>
                  <a:pt x="217806" y="6712"/>
                </a:lnTo>
                <a:lnTo>
                  <a:pt x="183175" y="0"/>
                </a:lnTo>
                <a:lnTo>
                  <a:pt x="148543" y="6712"/>
                </a:lnTo>
                <a:lnTo>
                  <a:pt x="118176" y="26850"/>
                </a:lnTo>
                <a:lnTo>
                  <a:pt x="26812" y="118329"/>
                </a:lnTo>
                <a:lnTo>
                  <a:pt x="6703" y="148730"/>
                </a:lnTo>
                <a:lnTo>
                  <a:pt x="0" y="183403"/>
                </a:lnTo>
                <a:lnTo>
                  <a:pt x="6703" y="218077"/>
                </a:lnTo>
                <a:lnTo>
                  <a:pt x="34432" y="256098"/>
                </a:lnTo>
                <a:lnTo>
                  <a:pt x="61687" y="274907"/>
                </a:lnTo>
                <a:lnTo>
                  <a:pt x="87290" y="249266"/>
                </a:lnTo>
                <a:lnTo>
                  <a:pt x="89614" y="222900"/>
                </a:lnTo>
                <a:lnTo>
                  <a:pt x="84280" y="220259"/>
                </a:lnTo>
                <a:lnTo>
                  <a:pt x="80000" y="215979"/>
                </a:lnTo>
                <a:lnTo>
                  <a:pt x="66894" y="202847"/>
                </a:lnTo>
                <a:lnTo>
                  <a:pt x="60641" y="193376"/>
                </a:lnTo>
                <a:lnTo>
                  <a:pt x="58554" y="182552"/>
                </a:lnTo>
                <a:lnTo>
                  <a:pt x="60637" y="171729"/>
                </a:lnTo>
                <a:lnTo>
                  <a:pt x="66894" y="162258"/>
                </a:lnTo>
                <a:lnTo>
                  <a:pt x="162067" y="66970"/>
                </a:lnTo>
                <a:lnTo>
                  <a:pt x="171522" y="60706"/>
                </a:lnTo>
                <a:lnTo>
                  <a:pt x="182322" y="58612"/>
                </a:lnTo>
                <a:lnTo>
                  <a:pt x="193130" y="60696"/>
                </a:lnTo>
                <a:lnTo>
                  <a:pt x="202606" y="66970"/>
                </a:lnTo>
                <a:lnTo>
                  <a:pt x="215712" y="80102"/>
                </a:lnTo>
                <a:lnTo>
                  <a:pt x="221983" y="89583"/>
                </a:lnTo>
                <a:lnTo>
                  <a:pt x="224070" y="100395"/>
                </a:lnTo>
                <a:lnTo>
                  <a:pt x="221979" y="111204"/>
                </a:lnTo>
                <a:lnTo>
                  <a:pt x="215712" y="120678"/>
                </a:lnTo>
                <a:lnTo>
                  <a:pt x="146142" y="190338"/>
                </a:lnTo>
                <a:lnTo>
                  <a:pt x="152493" y="210501"/>
                </a:lnTo>
                <a:lnTo>
                  <a:pt x="154116" y="231419"/>
                </a:lnTo>
                <a:lnTo>
                  <a:pt x="151012" y="252199"/>
                </a:lnTo>
                <a:lnTo>
                  <a:pt x="143182" y="271948"/>
                </a:lnTo>
                <a:lnTo>
                  <a:pt x="148822" y="268637"/>
                </a:lnTo>
                <a:lnTo>
                  <a:pt x="255793" y="164633"/>
                </a:lnTo>
                <a:lnTo>
                  <a:pt x="282606" y="99552"/>
                </a:lnTo>
                <a:lnTo>
                  <a:pt x="275903" y="64877"/>
                </a:lnTo>
                <a:lnTo>
                  <a:pt x="255793" y="34470"/>
                </a:lnTo>
                <a:close/>
              </a:path>
            </a:pathLst>
          </a:custGeom>
          <a:ln w="12700">
            <a:solidFill>
              <a:srgbClr val="FFFFFF"/>
            </a:solidFill>
          </a:ln>
        </p:spPr>
        <p:txBody>
          <a:bodyPr wrap="square" lIns="0" tIns="0" rIns="0" bIns="0" rtlCol="0"/>
          <a:lstStyle/>
          <a:p>
            <a:endParaRPr/>
          </a:p>
        </p:txBody>
      </p:sp>
      <p:sp>
        <p:nvSpPr>
          <p:cNvPr id="28" name="object 28"/>
          <p:cNvSpPr/>
          <p:nvPr/>
        </p:nvSpPr>
        <p:spPr>
          <a:xfrm>
            <a:off x="1467259" y="4656143"/>
            <a:ext cx="283210" cy="274955"/>
          </a:xfrm>
          <a:custGeom>
            <a:avLst/>
            <a:gdLst/>
            <a:ahLst/>
            <a:cxnLst/>
            <a:rect l="l" t="t" r="r" b="b"/>
            <a:pathLst>
              <a:path w="283210" h="274954">
                <a:moveTo>
                  <a:pt x="26812" y="240436"/>
                </a:moveTo>
                <a:lnTo>
                  <a:pt x="34420" y="248056"/>
                </a:lnTo>
                <a:lnTo>
                  <a:pt x="64794" y="268187"/>
                </a:lnTo>
                <a:lnTo>
                  <a:pt x="99429" y="274897"/>
                </a:lnTo>
                <a:lnTo>
                  <a:pt x="134062" y="268187"/>
                </a:lnTo>
                <a:lnTo>
                  <a:pt x="164430" y="248056"/>
                </a:lnTo>
                <a:lnTo>
                  <a:pt x="255793" y="156578"/>
                </a:lnTo>
                <a:lnTo>
                  <a:pt x="275903" y="126171"/>
                </a:lnTo>
                <a:lnTo>
                  <a:pt x="282605" y="91497"/>
                </a:lnTo>
                <a:lnTo>
                  <a:pt x="275898" y="56822"/>
                </a:lnTo>
                <a:lnTo>
                  <a:pt x="248173" y="18795"/>
                </a:lnTo>
                <a:lnTo>
                  <a:pt x="220919" y="0"/>
                </a:lnTo>
                <a:lnTo>
                  <a:pt x="195316" y="25628"/>
                </a:lnTo>
                <a:lnTo>
                  <a:pt x="192992" y="52006"/>
                </a:lnTo>
                <a:lnTo>
                  <a:pt x="198326" y="54635"/>
                </a:lnTo>
                <a:lnTo>
                  <a:pt x="202593" y="58915"/>
                </a:lnTo>
                <a:lnTo>
                  <a:pt x="215712" y="72047"/>
                </a:lnTo>
                <a:lnTo>
                  <a:pt x="221965" y="81518"/>
                </a:lnTo>
                <a:lnTo>
                  <a:pt x="224051" y="92341"/>
                </a:lnTo>
                <a:lnTo>
                  <a:pt x="221968" y="103165"/>
                </a:lnTo>
                <a:lnTo>
                  <a:pt x="215712" y="112636"/>
                </a:lnTo>
                <a:lnTo>
                  <a:pt x="120538" y="207924"/>
                </a:lnTo>
                <a:lnTo>
                  <a:pt x="111084" y="214187"/>
                </a:lnTo>
                <a:lnTo>
                  <a:pt x="100283" y="216282"/>
                </a:lnTo>
                <a:lnTo>
                  <a:pt x="89476" y="214198"/>
                </a:lnTo>
                <a:lnTo>
                  <a:pt x="80000" y="207924"/>
                </a:lnTo>
                <a:lnTo>
                  <a:pt x="66894" y="194805"/>
                </a:lnTo>
                <a:lnTo>
                  <a:pt x="60621" y="185323"/>
                </a:lnTo>
                <a:lnTo>
                  <a:pt x="58531" y="174510"/>
                </a:lnTo>
                <a:lnTo>
                  <a:pt x="60621" y="163697"/>
                </a:lnTo>
                <a:lnTo>
                  <a:pt x="66894" y="154216"/>
                </a:lnTo>
                <a:lnTo>
                  <a:pt x="136451" y="84556"/>
                </a:lnTo>
                <a:lnTo>
                  <a:pt x="130108" y="64393"/>
                </a:lnTo>
                <a:lnTo>
                  <a:pt x="128489" y="43476"/>
                </a:lnTo>
                <a:lnTo>
                  <a:pt x="131594" y="22700"/>
                </a:lnTo>
                <a:lnTo>
                  <a:pt x="139423" y="2959"/>
                </a:lnTo>
                <a:lnTo>
                  <a:pt x="133783" y="6269"/>
                </a:lnTo>
                <a:lnTo>
                  <a:pt x="26812" y="110274"/>
                </a:lnTo>
                <a:lnTo>
                  <a:pt x="0" y="175350"/>
                </a:lnTo>
                <a:lnTo>
                  <a:pt x="6703" y="210027"/>
                </a:lnTo>
                <a:lnTo>
                  <a:pt x="26812" y="240436"/>
                </a:lnTo>
                <a:close/>
              </a:path>
            </a:pathLst>
          </a:custGeom>
          <a:ln w="12699">
            <a:solidFill>
              <a:srgbClr val="FFFFFF"/>
            </a:solidFill>
          </a:ln>
        </p:spPr>
        <p:txBody>
          <a:bodyPr wrap="square" lIns="0" tIns="0" rIns="0" bIns="0" rtlCol="0"/>
          <a:lstStyle/>
          <a:p>
            <a:endParaRPr/>
          </a:p>
        </p:txBody>
      </p:sp>
      <p:sp>
        <p:nvSpPr>
          <p:cNvPr id="29" name="object 29"/>
          <p:cNvSpPr/>
          <p:nvPr/>
        </p:nvSpPr>
        <p:spPr>
          <a:xfrm>
            <a:off x="3606117" y="5301576"/>
            <a:ext cx="283210" cy="274955"/>
          </a:xfrm>
          <a:custGeom>
            <a:avLst/>
            <a:gdLst/>
            <a:ahLst/>
            <a:cxnLst/>
            <a:rect l="l" t="t" r="r" b="b"/>
            <a:pathLst>
              <a:path w="283210" h="274954">
                <a:moveTo>
                  <a:pt x="255793" y="34461"/>
                </a:moveTo>
                <a:lnTo>
                  <a:pt x="248186" y="26841"/>
                </a:lnTo>
                <a:lnTo>
                  <a:pt x="217812" y="6710"/>
                </a:lnTo>
                <a:lnTo>
                  <a:pt x="183176" y="0"/>
                </a:lnTo>
                <a:lnTo>
                  <a:pt x="148543" y="6710"/>
                </a:lnTo>
                <a:lnTo>
                  <a:pt x="118176" y="26841"/>
                </a:lnTo>
                <a:lnTo>
                  <a:pt x="26812" y="118319"/>
                </a:lnTo>
                <a:lnTo>
                  <a:pt x="6703" y="148726"/>
                </a:lnTo>
                <a:lnTo>
                  <a:pt x="0" y="183400"/>
                </a:lnTo>
                <a:lnTo>
                  <a:pt x="6703" y="218074"/>
                </a:lnTo>
                <a:lnTo>
                  <a:pt x="34432" y="256101"/>
                </a:lnTo>
                <a:lnTo>
                  <a:pt x="61687" y="274897"/>
                </a:lnTo>
                <a:lnTo>
                  <a:pt x="87290" y="249256"/>
                </a:lnTo>
                <a:lnTo>
                  <a:pt x="89614" y="222891"/>
                </a:lnTo>
                <a:lnTo>
                  <a:pt x="84280" y="220262"/>
                </a:lnTo>
                <a:lnTo>
                  <a:pt x="80013" y="215969"/>
                </a:lnTo>
                <a:lnTo>
                  <a:pt x="66894" y="202850"/>
                </a:lnTo>
                <a:lnTo>
                  <a:pt x="60643" y="193374"/>
                </a:lnTo>
                <a:lnTo>
                  <a:pt x="58559" y="182551"/>
                </a:lnTo>
                <a:lnTo>
                  <a:pt x="60643" y="171730"/>
                </a:lnTo>
                <a:lnTo>
                  <a:pt x="66894" y="162261"/>
                </a:lnTo>
                <a:lnTo>
                  <a:pt x="162067" y="66973"/>
                </a:lnTo>
                <a:lnTo>
                  <a:pt x="171522" y="60710"/>
                </a:lnTo>
                <a:lnTo>
                  <a:pt x="182322" y="58615"/>
                </a:lnTo>
                <a:lnTo>
                  <a:pt x="193130" y="60699"/>
                </a:lnTo>
                <a:lnTo>
                  <a:pt x="202606" y="66973"/>
                </a:lnTo>
                <a:lnTo>
                  <a:pt x="215725" y="80092"/>
                </a:lnTo>
                <a:lnTo>
                  <a:pt x="221990" y="89574"/>
                </a:lnTo>
                <a:lnTo>
                  <a:pt x="224077" y="100387"/>
                </a:lnTo>
                <a:lnTo>
                  <a:pt x="221985" y="111200"/>
                </a:lnTo>
                <a:lnTo>
                  <a:pt x="215712" y="120681"/>
                </a:lnTo>
                <a:lnTo>
                  <a:pt x="146154" y="190328"/>
                </a:lnTo>
                <a:lnTo>
                  <a:pt x="152500" y="210497"/>
                </a:lnTo>
                <a:lnTo>
                  <a:pt x="154122" y="231414"/>
                </a:lnTo>
                <a:lnTo>
                  <a:pt x="151017" y="252191"/>
                </a:lnTo>
                <a:lnTo>
                  <a:pt x="143182" y="271938"/>
                </a:lnTo>
                <a:lnTo>
                  <a:pt x="148822" y="268628"/>
                </a:lnTo>
                <a:lnTo>
                  <a:pt x="255793" y="164623"/>
                </a:lnTo>
                <a:lnTo>
                  <a:pt x="282606" y="99542"/>
                </a:lnTo>
                <a:lnTo>
                  <a:pt x="275903" y="64868"/>
                </a:lnTo>
                <a:lnTo>
                  <a:pt x="255793" y="34461"/>
                </a:lnTo>
                <a:close/>
              </a:path>
            </a:pathLst>
          </a:custGeom>
          <a:ln w="12700">
            <a:solidFill>
              <a:srgbClr val="FFFFFF"/>
            </a:solidFill>
          </a:ln>
        </p:spPr>
        <p:txBody>
          <a:bodyPr wrap="square" lIns="0" tIns="0" rIns="0" bIns="0" rtlCol="0"/>
          <a:lstStyle/>
          <a:p>
            <a:endParaRPr/>
          </a:p>
        </p:txBody>
      </p:sp>
      <p:sp>
        <p:nvSpPr>
          <p:cNvPr id="30" name="object 30"/>
          <p:cNvSpPr/>
          <p:nvPr/>
        </p:nvSpPr>
        <p:spPr>
          <a:xfrm>
            <a:off x="3477212" y="5438679"/>
            <a:ext cx="283210" cy="274955"/>
          </a:xfrm>
          <a:custGeom>
            <a:avLst/>
            <a:gdLst/>
            <a:ahLst/>
            <a:cxnLst/>
            <a:rect l="l" t="t" r="r" b="b"/>
            <a:pathLst>
              <a:path w="283210" h="274954">
                <a:moveTo>
                  <a:pt x="26812" y="240436"/>
                </a:moveTo>
                <a:lnTo>
                  <a:pt x="34432" y="248056"/>
                </a:lnTo>
                <a:lnTo>
                  <a:pt x="64799" y="268194"/>
                </a:lnTo>
                <a:lnTo>
                  <a:pt x="99431" y="274907"/>
                </a:lnTo>
                <a:lnTo>
                  <a:pt x="134063" y="268194"/>
                </a:lnTo>
                <a:lnTo>
                  <a:pt x="164430" y="248056"/>
                </a:lnTo>
                <a:lnTo>
                  <a:pt x="255793" y="156578"/>
                </a:lnTo>
                <a:lnTo>
                  <a:pt x="275903" y="126176"/>
                </a:lnTo>
                <a:lnTo>
                  <a:pt x="282606" y="91503"/>
                </a:lnTo>
                <a:lnTo>
                  <a:pt x="275903" y="56830"/>
                </a:lnTo>
                <a:lnTo>
                  <a:pt x="248173" y="18796"/>
                </a:lnTo>
                <a:lnTo>
                  <a:pt x="220919" y="0"/>
                </a:lnTo>
                <a:lnTo>
                  <a:pt x="195316" y="25641"/>
                </a:lnTo>
                <a:lnTo>
                  <a:pt x="192992" y="52006"/>
                </a:lnTo>
                <a:lnTo>
                  <a:pt x="198326" y="54648"/>
                </a:lnTo>
                <a:lnTo>
                  <a:pt x="202606" y="58928"/>
                </a:lnTo>
                <a:lnTo>
                  <a:pt x="215712" y="72059"/>
                </a:lnTo>
                <a:lnTo>
                  <a:pt x="221970" y="81529"/>
                </a:lnTo>
                <a:lnTo>
                  <a:pt x="224056" y="92349"/>
                </a:lnTo>
                <a:lnTo>
                  <a:pt x="221970" y="103172"/>
                </a:lnTo>
                <a:lnTo>
                  <a:pt x="215712" y="112649"/>
                </a:lnTo>
                <a:lnTo>
                  <a:pt x="120538" y="207937"/>
                </a:lnTo>
                <a:lnTo>
                  <a:pt x="111091" y="214200"/>
                </a:lnTo>
                <a:lnTo>
                  <a:pt x="100293" y="216295"/>
                </a:lnTo>
                <a:lnTo>
                  <a:pt x="89483" y="214211"/>
                </a:lnTo>
                <a:lnTo>
                  <a:pt x="80000" y="207937"/>
                </a:lnTo>
                <a:lnTo>
                  <a:pt x="66894" y="194805"/>
                </a:lnTo>
                <a:lnTo>
                  <a:pt x="60623" y="185328"/>
                </a:lnTo>
                <a:lnTo>
                  <a:pt x="58535" y="174515"/>
                </a:lnTo>
                <a:lnTo>
                  <a:pt x="60627" y="163699"/>
                </a:lnTo>
                <a:lnTo>
                  <a:pt x="66894" y="154216"/>
                </a:lnTo>
                <a:lnTo>
                  <a:pt x="136464" y="84569"/>
                </a:lnTo>
                <a:lnTo>
                  <a:pt x="130113" y="64406"/>
                </a:lnTo>
                <a:lnTo>
                  <a:pt x="128490" y="43487"/>
                </a:lnTo>
                <a:lnTo>
                  <a:pt x="131594" y="22707"/>
                </a:lnTo>
                <a:lnTo>
                  <a:pt x="139423" y="2959"/>
                </a:lnTo>
                <a:lnTo>
                  <a:pt x="133784" y="6269"/>
                </a:lnTo>
                <a:lnTo>
                  <a:pt x="26812" y="110274"/>
                </a:lnTo>
                <a:lnTo>
                  <a:pt x="0" y="175355"/>
                </a:lnTo>
                <a:lnTo>
                  <a:pt x="6703" y="210029"/>
                </a:lnTo>
                <a:lnTo>
                  <a:pt x="26812" y="240436"/>
                </a:lnTo>
                <a:close/>
              </a:path>
            </a:pathLst>
          </a:custGeom>
          <a:ln w="12700">
            <a:solidFill>
              <a:srgbClr val="FFFFFF"/>
            </a:solidFill>
          </a:ln>
        </p:spPr>
        <p:txBody>
          <a:bodyPr wrap="square" lIns="0" tIns="0" rIns="0" bIns="0" rtlCol="0"/>
          <a:lstStyle/>
          <a:p>
            <a:endParaRPr/>
          </a:p>
        </p:txBody>
      </p:sp>
      <p:sp>
        <p:nvSpPr>
          <p:cNvPr id="31" name="object 31"/>
          <p:cNvSpPr/>
          <p:nvPr/>
        </p:nvSpPr>
        <p:spPr>
          <a:xfrm>
            <a:off x="1500244" y="3686511"/>
            <a:ext cx="408305" cy="408940"/>
          </a:xfrm>
          <a:custGeom>
            <a:avLst/>
            <a:gdLst/>
            <a:ahLst/>
            <a:cxnLst/>
            <a:rect l="l" t="t" r="r" b="b"/>
            <a:pathLst>
              <a:path w="408305" h="408939">
                <a:moveTo>
                  <a:pt x="203987" y="0"/>
                </a:moveTo>
                <a:lnTo>
                  <a:pt x="157218" y="4781"/>
                </a:lnTo>
                <a:lnTo>
                  <a:pt x="114283" y="18400"/>
                </a:lnTo>
                <a:lnTo>
                  <a:pt x="76407" y="39772"/>
                </a:lnTo>
                <a:lnTo>
                  <a:pt x="44816" y="67809"/>
                </a:lnTo>
                <a:lnTo>
                  <a:pt x="20735" y="101425"/>
                </a:lnTo>
                <a:lnTo>
                  <a:pt x="5387" y="139535"/>
                </a:lnTo>
                <a:lnTo>
                  <a:pt x="0" y="181051"/>
                </a:lnTo>
                <a:lnTo>
                  <a:pt x="5387" y="222567"/>
                </a:lnTo>
                <a:lnTo>
                  <a:pt x="20735" y="260676"/>
                </a:lnTo>
                <a:lnTo>
                  <a:pt x="44816" y="294292"/>
                </a:lnTo>
                <a:lnTo>
                  <a:pt x="76407" y="322329"/>
                </a:lnTo>
                <a:lnTo>
                  <a:pt x="114283" y="343701"/>
                </a:lnTo>
                <a:lnTo>
                  <a:pt x="157218" y="357321"/>
                </a:lnTo>
                <a:lnTo>
                  <a:pt x="203987" y="362102"/>
                </a:lnTo>
                <a:lnTo>
                  <a:pt x="220687" y="361503"/>
                </a:lnTo>
                <a:lnTo>
                  <a:pt x="237016" y="359737"/>
                </a:lnTo>
                <a:lnTo>
                  <a:pt x="252922" y="356851"/>
                </a:lnTo>
                <a:lnTo>
                  <a:pt x="268350" y="352894"/>
                </a:lnTo>
                <a:lnTo>
                  <a:pt x="286798" y="368529"/>
                </a:lnTo>
                <a:lnTo>
                  <a:pt x="307843" y="383109"/>
                </a:lnTo>
                <a:lnTo>
                  <a:pt x="331557" y="396473"/>
                </a:lnTo>
                <a:lnTo>
                  <a:pt x="358012" y="408457"/>
                </a:lnTo>
                <a:lnTo>
                  <a:pt x="345732" y="311238"/>
                </a:lnTo>
                <a:lnTo>
                  <a:pt x="371648" y="284196"/>
                </a:lnTo>
                <a:lnTo>
                  <a:pt x="391245" y="252964"/>
                </a:lnTo>
                <a:lnTo>
                  <a:pt x="403646" y="218323"/>
                </a:lnTo>
                <a:lnTo>
                  <a:pt x="407974" y="181051"/>
                </a:lnTo>
                <a:lnTo>
                  <a:pt x="402587" y="139535"/>
                </a:lnTo>
                <a:lnTo>
                  <a:pt x="387241" y="101425"/>
                </a:lnTo>
                <a:lnTo>
                  <a:pt x="363161" y="67809"/>
                </a:lnTo>
                <a:lnTo>
                  <a:pt x="331572" y="39772"/>
                </a:lnTo>
                <a:lnTo>
                  <a:pt x="293697" y="18400"/>
                </a:lnTo>
                <a:lnTo>
                  <a:pt x="250760" y="4781"/>
                </a:lnTo>
                <a:lnTo>
                  <a:pt x="203987" y="0"/>
                </a:lnTo>
                <a:close/>
              </a:path>
            </a:pathLst>
          </a:custGeom>
          <a:ln w="12700">
            <a:solidFill>
              <a:srgbClr val="FFFFFF"/>
            </a:solidFill>
          </a:ln>
        </p:spPr>
        <p:txBody>
          <a:bodyPr wrap="square" lIns="0" tIns="0" rIns="0" bIns="0" rtlCol="0"/>
          <a:lstStyle/>
          <a:p>
            <a:endParaRPr/>
          </a:p>
        </p:txBody>
      </p:sp>
      <p:sp>
        <p:nvSpPr>
          <p:cNvPr id="32" name="object 32"/>
          <p:cNvSpPr/>
          <p:nvPr/>
        </p:nvSpPr>
        <p:spPr>
          <a:xfrm>
            <a:off x="1656670" y="3753275"/>
            <a:ext cx="95135" cy="232524"/>
          </a:xfrm>
          <a:prstGeom prst="rect">
            <a:avLst/>
          </a:prstGeom>
          <a:blipFill>
            <a:blip r:embed="rId10" cstate="print"/>
            <a:stretch>
              <a:fillRect/>
            </a:stretch>
          </a:blipFill>
        </p:spPr>
        <p:txBody>
          <a:bodyPr wrap="square" lIns="0" tIns="0" rIns="0" bIns="0" rtlCol="0"/>
          <a:lstStyle/>
          <a:p>
            <a:endParaRPr/>
          </a:p>
        </p:txBody>
      </p:sp>
      <p:sp>
        <p:nvSpPr>
          <p:cNvPr id="33" name="object 33"/>
          <p:cNvSpPr/>
          <p:nvPr/>
        </p:nvSpPr>
        <p:spPr>
          <a:xfrm>
            <a:off x="3597395" y="2850365"/>
            <a:ext cx="168655" cy="196319"/>
          </a:xfrm>
          <a:prstGeom prst="rect">
            <a:avLst/>
          </a:prstGeom>
          <a:blipFill>
            <a:blip r:embed="rId11" cstate="print"/>
            <a:stretch>
              <a:fillRect/>
            </a:stretch>
          </a:blipFill>
        </p:spPr>
        <p:txBody>
          <a:bodyPr wrap="square" lIns="0" tIns="0" rIns="0" bIns="0" rtlCol="0"/>
          <a:lstStyle/>
          <a:p>
            <a:endParaRPr/>
          </a:p>
        </p:txBody>
      </p:sp>
      <p:sp>
        <p:nvSpPr>
          <p:cNvPr id="34" name="object 34"/>
          <p:cNvSpPr/>
          <p:nvPr/>
        </p:nvSpPr>
        <p:spPr>
          <a:xfrm>
            <a:off x="3742340" y="3176568"/>
            <a:ext cx="50800" cy="0"/>
          </a:xfrm>
          <a:custGeom>
            <a:avLst/>
            <a:gdLst/>
            <a:ahLst/>
            <a:cxnLst/>
            <a:rect l="l" t="t" r="r" b="b"/>
            <a:pathLst>
              <a:path w="50800">
                <a:moveTo>
                  <a:pt x="50533" y="0"/>
                </a:moveTo>
                <a:lnTo>
                  <a:pt x="0" y="0"/>
                </a:lnTo>
              </a:path>
            </a:pathLst>
          </a:custGeom>
          <a:ln w="12700">
            <a:solidFill>
              <a:srgbClr val="FFFFFF"/>
            </a:solidFill>
          </a:ln>
        </p:spPr>
        <p:txBody>
          <a:bodyPr wrap="square" lIns="0" tIns="0" rIns="0" bIns="0" rtlCol="0"/>
          <a:lstStyle/>
          <a:p>
            <a:endParaRPr/>
          </a:p>
        </p:txBody>
      </p:sp>
      <p:sp>
        <p:nvSpPr>
          <p:cNvPr id="35" name="object 35"/>
          <p:cNvSpPr/>
          <p:nvPr/>
        </p:nvSpPr>
        <p:spPr>
          <a:xfrm>
            <a:off x="3509346" y="3063335"/>
            <a:ext cx="347345" cy="141605"/>
          </a:xfrm>
          <a:custGeom>
            <a:avLst/>
            <a:gdLst/>
            <a:ahLst/>
            <a:cxnLst/>
            <a:rect l="l" t="t" r="r" b="b"/>
            <a:pathLst>
              <a:path w="347345" h="141605">
                <a:moveTo>
                  <a:pt x="8394" y="141312"/>
                </a:moveTo>
                <a:lnTo>
                  <a:pt x="0" y="64896"/>
                </a:lnTo>
                <a:lnTo>
                  <a:pt x="0" y="56883"/>
                </a:lnTo>
                <a:lnTo>
                  <a:pt x="33108" y="25666"/>
                </a:lnTo>
                <a:lnTo>
                  <a:pt x="49361" y="22124"/>
                </a:lnTo>
                <a:lnTo>
                  <a:pt x="72956" y="16190"/>
                </a:lnTo>
                <a:lnTo>
                  <a:pt x="97097" y="8616"/>
                </a:lnTo>
                <a:lnTo>
                  <a:pt x="114985" y="152"/>
                </a:lnTo>
                <a:lnTo>
                  <a:pt x="116001" y="0"/>
                </a:lnTo>
                <a:lnTo>
                  <a:pt x="146138" y="141554"/>
                </a:lnTo>
                <a:lnTo>
                  <a:pt x="164223" y="48171"/>
                </a:lnTo>
                <a:lnTo>
                  <a:pt x="148894" y="8623"/>
                </a:lnTo>
                <a:lnTo>
                  <a:pt x="198361" y="8623"/>
                </a:lnTo>
                <a:lnTo>
                  <a:pt x="183045" y="48171"/>
                </a:lnTo>
                <a:lnTo>
                  <a:pt x="200621" y="141554"/>
                </a:lnTo>
                <a:lnTo>
                  <a:pt x="231254" y="0"/>
                </a:lnTo>
                <a:lnTo>
                  <a:pt x="232270" y="152"/>
                </a:lnTo>
                <a:lnTo>
                  <a:pt x="250158" y="8616"/>
                </a:lnTo>
                <a:lnTo>
                  <a:pt x="274299" y="16190"/>
                </a:lnTo>
                <a:lnTo>
                  <a:pt x="297894" y="22124"/>
                </a:lnTo>
                <a:lnTo>
                  <a:pt x="314147" y="25666"/>
                </a:lnTo>
                <a:lnTo>
                  <a:pt x="325667" y="29320"/>
                </a:lnTo>
                <a:lnTo>
                  <a:pt x="336338" y="35726"/>
                </a:lnTo>
                <a:lnTo>
                  <a:pt x="344188" y="44906"/>
                </a:lnTo>
                <a:lnTo>
                  <a:pt x="347243" y="56883"/>
                </a:lnTo>
                <a:lnTo>
                  <a:pt x="347243" y="64896"/>
                </a:lnTo>
                <a:lnTo>
                  <a:pt x="338861" y="141312"/>
                </a:lnTo>
              </a:path>
            </a:pathLst>
          </a:custGeom>
          <a:ln w="12700">
            <a:solidFill>
              <a:srgbClr val="FFFFFF"/>
            </a:solidFill>
          </a:ln>
        </p:spPr>
        <p:txBody>
          <a:bodyPr wrap="square" lIns="0" tIns="0" rIns="0" bIns="0" rtlCol="0"/>
          <a:lstStyle/>
          <a:p>
            <a:endParaRPr/>
          </a:p>
        </p:txBody>
      </p:sp>
      <p:sp>
        <p:nvSpPr>
          <p:cNvPr id="36" name="object 36"/>
          <p:cNvSpPr/>
          <p:nvPr/>
        </p:nvSpPr>
        <p:spPr>
          <a:xfrm>
            <a:off x="3482397" y="4510665"/>
            <a:ext cx="401320" cy="326390"/>
          </a:xfrm>
          <a:custGeom>
            <a:avLst/>
            <a:gdLst/>
            <a:ahLst/>
            <a:cxnLst/>
            <a:rect l="l" t="t" r="r" b="b"/>
            <a:pathLst>
              <a:path w="401320" h="326389">
                <a:moveTo>
                  <a:pt x="300863" y="0"/>
                </a:moveTo>
                <a:lnTo>
                  <a:pt x="401154" y="0"/>
                </a:lnTo>
                <a:lnTo>
                  <a:pt x="401154" y="326339"/>
                </a:lnTo>
                <a:lnTo>
                  <a:pt x="0" y="326339"/>
                </a:lnTo>
                <a:lnTo>
                  <a:pt x="0" y="0"/>
                </a:lnTo>
                <a:lnTo>
                  <a:pt x="100291" y="0"/>
                </a:lnTo>
              </a:path>
            </a:pathLst>
          </a:custGeom>
          <a:ln w="12700">
            <a:solidFill>
              <a:srgbClr val="FFFFFF"/>
            </a:solidFill>
          </a:ln>
        </p:spPr>
        <p:txBody>
          <a:bodyPr wrap="square" lIns="0" tIns="0" rIns="0" bIns="0" rtlCol="0"/>
          <a:lstStyle/>
          <a:p>
            <a:endParaRPr/>
          </a:p>
        </p:txBody>
      </p:sp>
      <p:sp>
        <p:nvSpPr>
          <p:cNvPr id="37" name="object 37"/>
          <p:cNvSpPr/>
          <p:nvPr/>
        </p:nvSpPr>
        <p:spPr>
          <a:xfrm>
            <a:off x="3590207" y="4478229"/>
            <a:ext cx="186055" cy="62230"/>
          </a:xfrm>
          <a:custGeom>
            <a:avLst/>
            <a:gdLst/>
            <a:ahLst/>
            <a:cxnLst/>
            <a:rect l="l" t="t" r="r" b="b"/>
            <a:pathLst>
              <a:path w="186054" h="62229">
                <a:moveTo>
                  <a:pt x="0" y="0"/>
                </a:moveTo>
                <a:lnTo>
                  <a:pt x="185508" y="0"/>
                </a:lnTo>
                <a:lnTo>
                  <a:pt x="185508" y="61607"/>
                </a:lnTo>
                <a:lnTo>
                  <a:pt x="0" y="61607"/>
                </a:lnTo>
                <a:lnTo>
                  <a:pt x="0" y="0"/>
                </a:lnTo>
                <a:close/>
              </a:path>
            </a:pathLst>
          </a:custGeom>
          <a:ln w="12700">
            <a:solidFill>
              <a:srgbClr val="FFFFFF"/>
            </a:solidFill>
          </a:ln>
        </p:spPr>
        <p:txBody>
          <a:bodyPr wrap="square" lIns="0" tIns="0" rIns="0" bIns="0" rtlCol="0"/>
          <a:lstStyle/>
          <a:p>
            <a:endParaRPr/>
          </a:p>
        </p:txBody>
      </p:sp>
      <p:sp>
        <p:nvSpPr>
          <p:cNvPr id="38" name="object 38"/>
          <p:cNvSpPr/>
          <p:nvPr/>
        </p:nvSpPr>
        <p:spPr>
          <a:xfrm>
            <a:off x="3722363" y="4625816"/>
            <a:ext cx="106680" cy="0"/>
          </a:xfrm>
          <a:custGeom>
            <a:avLst/>
            <a:gdLst/>
            <a:ahLst/>
            <a:cxnLst/>
            <a:rect l="l" t="t" r="r" b="b"/>
            <a:pathLst>
              <a:path w="106679">
                <a:moveTo>
                  <a:pt x="0" y="0"/>
                </a:moveTo>
                <a:lnTo>
                  <a:pt x="106438" y="0"/>
                </a:lnTo>
              </a:path>
            </a:pathLst>
          </a:custGeom>
          <a:ln w="12700">
            <a:solidFill>
              <a:srgbClr val="FFFFFF"/>
            </a:solidFill>
          </a:ln>
        </p:spPr>
        <p:txBody>
          <a:bodyPr wrap="square" lIns="0" tIns="0" rIns="0" bIns="0" rtlCol="0"/>
          <a:lstStyle/>
          <a:p>
            <a:endParaRPr/>
          </a:p>
        </p:txBody>
      </p:sp>
      <p:sp>
        <p:nvSpPr>
          <p:cNvPr id="39" name="object 39"/>
          <p:cNvSpPr/>
          <p:nvPr/>
        </p:nvSpPr>
        <p:spPr>
          <a:xfrm>
            <a:off x="3722363" y="4668932"/>
            <a:ext cx="106680" cy="0"/>
          </a:xfrm>
          <a:custGeom>
            <a:avLst/>
            <a:gdLst/>
            <a:ahLst/>
            <a:cxnLst/>
            <a:rect l="l" t="t" r="r" b="b"/>
            <a:pathLst>
              <a:path w="106679">
                <a:moveTo>
                  <a:pt x="0" y="0"/>
                </a:moveTo>
                <a:lnTo>
                  <a:pt x="106438" y="0"/>
                </a:lnTo>
              </a:path>
            </a:pathLst>
          </a:custGeom>
          <a:ln w="12700">
            <a:solidFill>
              <a:srgbClr val="FFFFFF"/>
            </a:solidFill>
          </a:ln>
        </p:spPr>
        <p:txBody>
          <a:bodyPr wrap="square" lIns="0" tIns="0" rIns="0" bIns="0" rtlCol="0"/>
          <a:lstStyle/>
          <a:p>
            <a:endParaRPr/>
          </a:p>
        </p:txBody>
      </p:sp>
      <p:sp>
        <p:nvSpPr>
          <p:cNvPr id="40" name="object 40"/>
          <p:cNvSpPr/>
          <p:nvPr/>
        </p:nvSpPr>
        <p:spPr>
          <a:xfrm>
            <a:off x="3722363" y="4712061"/>
            <a:ext cx="106680" cy="0"/>
          </a:xfrm>
          <a:custGeom>
            <a:avLst/>
            <a:gdLst/>
            <a:ahLst/>
            <a:cxnLst/>
            <a:rect l="l" t="t" r="r" b="b"/>
            <a:pathLst>
              <a:path w="106679">
                <a:moveTo>
                  <a:pt x="0" y="0"/>
                </a:moveTo>
                <a:lnTo>
                  <a:pt x="106438" y="0"/>
                </a:lnTo>
              </a:path>
            </a:pathLst>
          </a:custGeom>
          <a:ln w="12700">
            <a:solidFill>
              <a:srgbClr val="FFFFFF"/>
            </a:solidFill>
          </a:ln>
        </p:spPr>
        <p:txBody>
          <a:bodyPr wrap="square" lIns="0" tIns="0" rIns="0" bIns="0" rtlCol="0"/>
          <a:lstStyle/>
          <a:p>
            <a:endParaRPr/>
          </a:p>
        </p:txBody>
      </p:sp>
      <p:sp>
        <p:nvSpPr>
          <p:cNvPr id="41" name="object 41"/>
          <p:cNvSpPr/>
          <p:nvPr/>
        </p:nvSpPr>
        <p:spPr>
          <a:xfrm>
            <a:off x="3722363" y="4755191"/>
            <a:ext cx="67310" cy="0"/>
          </a:xfrm>
          <a:custGeom>
            <a:avLst/>
            <a:gdLst/>
            <a:ahLst/>
            <a:cxnLst/>
            <a:rect l="l" t="t" r="r" b="b"/>
            <a:pathLst>
              <a:path w="67310">
                <a:moveTo>
                  <a:pt x="0" y="0"/>
                </a:moveTo>
                <a:lnTo>
                  <a:pt x="67081" y="0"/>
                </a:lnTo>
              </a:path>
            </a:pathLst>
          </a:custGeom>
          <a:ln w="12700">
            <a:solidFill>
              <a:srgbClr val="FFFFFF"/>
            </a:solidFill>
          </a:ln>
        </p:spPr>
        <p:txBody>
          <a:bodyPr wrap="square" lIns="0" tIns="0" rIns="0" bIns="0" rtlCol="0"/>
          <a:lstStyle/>
          <a:p>
            <a:endParaRPr/>
          </a:p>
        </p:txBody>
      </p:sp>
      <p:sp>
        <p:nvSpPr>
          <p:cNvPr id="42" name="object 42"/>
          <p:cNvSpPr/>
          <p:nvPr/>
        </p:nvSpPr>
        <p:spPr>
          <a:xfrm>
            <a:off x="3530784" y="4611732"/>
            <a:ext cx="130530" cy="149707"/>
          </a:xfrm>
          <a:prstGeom prst="rect">
            <a:avLst/>
          </a:prstGeom>
          <a:blipFill>
            <a:blip r:embed="rId12" cstate="print"/>
            <a:stretch>
              <a:fillRect/>
            </a:stretch>
          </a:blipFill>
        </p:spPr>
        <p:txBody>
          <a:bodyPr wrap="square" lIns="0" tIns="0" rIns="0" bIns="0" rtlCol="0"/>
          <a:lstStyle/>
          <a:p>
            <a:endParaRPr/>
          </a:p>
        </p:txBody>
      </p:sp>
      <p:sp>
        <p:nvSpPr>
          <p:cNvPr id="43" name="object 43"/>
          <p:cNvSpPr/>
          <p:nvPr/>
        </p:nvSpPr>
        <p:spPr>
          <a:xfrm>
            <a:off x="3529209" y="3697332"/>
            <a:ext cx="332740" cy="237490"/>
          </a:xfrm>
          <a:custGeom>
            <a:avLst/>
            <a:gdLst/>
            <a:ahLst/>
            <a:cxnLst/>
            <a:rect l="l" t="t" r="r" b="b"/>
            <a:pathLst>
              <a:path w="332739" h="237489">
                <a:moveTo>
                  <a:pt x="0" y="0"/>
                </a:moveTo>
                <a:lnTo>
                  <a:pt x="332257" y="0"/>
                </a:lnTo>
                <a:lnTo>
                  <a:pt x="332257" y="236880"/>
                </a:lnTo>
                <a:lnTo>
                  <a:pt x="0" y="236880"/>
                </a:lnTo>
                <a:lnTo>
                  <a:pt x="0" y="0"/>
                </a:lnTo>
                <a:close/>
              </a:path>
            </a:pathLst>
          </a:custGeom>
          <a:ln w="12700">
            <a:solidFill>
              <a:srgbClr val="FFFFFF"/>
            </a:solidFill>
          </a:ln>
        </p:spPr>
        <p:txBody>
          <a:bodyPr wrap="square" lIns="0" tIns="0" rIns="0" bIns="0" rtlCol="0"/>
          <a:lstStyle/>
          <a:p>
            <a:endParaRPr/>
          </a:p>
        </p:txBody>
      </p:sp>
      <p:sp>
        <p:nvSpPr>
          <p:cNvPr id="44" name="object 44"/>
          <p:cNvSpPr/>
          <p:nvPr/>
        </p:nvSpPr>
        <p:spPr>
          <a:xfrm>
            <a:off x="3501764" y="3696252"/>
            <a:ext cx="387350" cy="0"/>
          </a:xfrm>
          <a:custGeom>
            <a:avLst/>
            <a:gdLst/>
            <a:ahLst/>
            <a:cxnLst/>
            <a:rect l="l" t="t" r="r" b="b"/>
            <a:pathLst>
              <a:path w="387350">
                <a:moveTo>
                  <a:pt x="0" y="0"/>
                </a:moveTo>
                <a:lnTo>
                  <a:pt x="387146" y="0"/>
                </a:lnTo>
              </a:path>
            </a:pathLst>
          </a:custGeom>
          <a:ln w="12700">
            <a:solidFill>
              <a:srgbClr val="FFFFFF"/>
            </a:solidFill>
          </a:ln>
        </p:spPr>
        <p:txBody>
          <a:bodyPr wrap="square" lIns="0" tIns="0" rIns="0" bIns="0" rtlCol="0"/>
          <a:lstStyle/>
          <a:p>
            <a:endParaRPr/>
          </a:p>
        </p:txBody>
      </p:sp>
      <p:sp>
        <p:nvSpPr>
          <p:cNvPr id="45" name="object 45"/>
          <p:cNvSpPr/>
          <p:nvPr/>
        </p:nvSpPr>
        <p:spPr>
          <a:xfrm>
            <a:off x="3695338" y="3934212"/>
            <a:ext cx="0" cy="103505"/>
          </a:xfrm>
          <a:custGeom>
            <a:avLst/>
            <a:gdLst/>
            <a:ahLst/>
            <a:cxnLst/>
            <a:rect l="l" t="t" r="r" b="b"/>
            <a:pathLst>
              <a:path h="103504">
                <a:moveTo>
                  <a:pt x="0" y="0"/>
                </a:moveTo>
                <a:lnTo>
                  <a:pt x="0" y="103225"/>
                </a:lnTo>
              </a:path>
            </a:pathLst>
          </a:custGeom>
          <a:ln w="12700">
            <a:solidFill>
              <a:srgbClr val="FFFFFF"/>
            </a:solidFill>
          </a:ln>
        </p:spPr>
        <p:txBody>
          <a:bodyPr wrap="square" lIns="0" tIns="0" rIns="0" bIns="0" rtlCol="0"/>
          <a:lstStyle/>
          <a:p>
            <a:endParaRPr/>
          </a:p>
        </p:txBody>
      </p:sp>
      <p:sp>
        <p:nvSpPr>
          <p:cNvPr id="46" name="object 46"/>
          <p:cNvSpPr/>
          <p:nvPr/>
        </p:nvSpPr>
        <p:spPr>
          <a:xfrm>
            <a:off x="3695338" y="3667296"/>
            <a:ext cx="0" cy="29209"/>
          </a:xfrm>
          <a:custGeom>
            <a:avLst/>
            <a:gdLst/>
            <a:ahLst/>
            <a:cxnLst/>
            <a:rect l="l" t="t" r="r" b="b"/>
            <a:pathLst>
              <a:path h="29210">
                <a:moveTo>
                  <a:pt x="0" y="28956"/>
                </a:moveTo>
                <a:lnTo>
                  <a:pt x="0" y="0"/>
                </a:lnTo>
              </a:path>
            </a:pathLst>
          </a:custGeom>
          <a:ln w="12700">
            <a:solidFill>
              <a:srgbClr val="FFFFFF"/>
            </a:solidFill>
          </a:ln>
        </p:spPr>
        <p:txBody>
          <a:bodyPr wrap="square" lIns="0" tIns="0" rIns="0" bIns="0" rtlCol="0"/>
          <a:lstStyle/>
          <a:p>
            <a:endParaRPr/>
          </a:p>
        </p:txBody>
      </p:sp>
      <p:sp>
        <p:nvSpPr>
          <p:cNvPr id="47" name="object 47"/>
          <p:cNvSpPr/>
          <p:nvPr/>
        </p:nvSpPr>
        <p:spPr>
          <a:xfrm>
            <a:off x="3696087" y="3987565"/>
            <a:ext cx="107314" cy="67945"/>
          </a:xfrm>
          <a:custGeom>
            <a:avLst/>
            <a:gdLst/>
            <a:ahLst/>
            <a:cxnLst/>
            <a:rect l="l" t="t" r="r" b="b"/>
            <a:pathLst>
              <a:path w="107314" h="67945">
                <a:moveTo>
                  <a:pt x="0" y="0"/>
                </a:moveTo>
                <a:lnTo>
                  <a:pt x="107022" y="67881"/>
                </a:lnTo>
              </a:path>
            </a:pathLst>
          </a:custGeom>
          <a:ln w="12700">
            <a:solidFill>
              <a:srgbClr val="FFFFFF"/>
            </a:solidFill>
          </a:ln>
        </p:spPr>
        <p:txBody>
          <a:bodyPr wrap="square" lIns="0" tIns="0" rIns="0" bIns="0" rtlCol="0"/>
          <a:lstStyle/>
          <a:p>
            <a:endParaRPr/>
          </a:p>
        </p:txBody>
      </p:sp>
      <p:sp>
        <p:nvSpPr>
          <p:cNvPr id="48" name="object 48"/>
          <p:cNvSpPr/>
          <p:nvPr/>
        </p:nvSpPr>
        <p:spPr>
          <a:xfrm>
            <a:off x="3587565" y="3987565"/>
            <a:ext cx="107314" cy="67945"/>
          </a:xfrm>
          <a:custGeom>
            <a:avLst/>
            <a:gdLst/>
            <a:ahLst/>
            <a:cxnLst/>
            <a:rect l="l" t="t" r="r" b="b"/>
            <a:pathLst>
              <a:path w="107314" h="67945">
                <a:moveTo>
                  <a:pt x="107022" y="0"/>
                </a:moveTo>
                <a:lnTo>
                  <a:pt x="0" y="67881"/>
                </a:lnTo>
              </a:path>
            </a:pathLst>
          </a:custGeom>
          <a:ln w="12699">
            <a:solidFill>
              <a:srgbClr val="FFFFFF"/>
            </a:solidFill>
          </a:ln>
        </p:spPr>
        <p:txBody>
          <a:bodyPr wrap="square" lIns="0" tIns="0" rIns="0" bIns="0" rtlCol="0"/>
          <a:lstStyle/>
          <a:p>
            <a:endParaRPr/>
          </a:p>
        </p:txBody>
      </p:sp>
      <p:sp>
        <p:nvSpPr>
          <p:cNvPr id="49" name="object 49"/>
          <p:cNvSpPr/>
          <p:nvPr/>
        </p:nvSpPr>
        <p:spPr>
          <a:xfrm>
            <a:off x="3671335" y="3761263"/>
            <a:ext cx="123189" cy="0"/>
          </a:xfrm>
          <a:custGeom>
            <a:avLst/>
            <a:gdLst/>
            <a:ahLst/>
            <a:cxnLst/>
            <a:rect l="l" t="t" r="r" b="b"/>
            <a:pathLst>
              <a:path w="123189">
                <a:moveTo>
                  <a:pt x="0" y="0"/>
                </a:moveTo>
                <a:lnTo>
                  <a:pt x="122656" y="0"/>
                </a:lnTo>
              </a:path>
            </a:pathLst>
          </a:custGeom>
          <a:ln w="12700">
            <a:solidFill>
              <a:srgbClr val="FFFFFF"/>
            </a:solidFill>
          </a:ln>
        </p:spPr>
        <p:txBody>
          <a:bodyPr wrap="square" lIns="0" tIns="0" rIns="0" bIns="0" rtlCol="0"/>
          <a:lstStyle/>
          <a:p>
            <a:endParaRPr/>
          </a:p>
        </p:txBody>
      </p:sp>
      <p:sp>
        <p:nvSpPr>
          <p:cNvPr id="50" name="object 50"/>
          <p:cNvSpPr/>
          <p:nvPr/>
        </p:nvSpPr>
        <p:spPr>
          <a:xfrm>
            <a:off x="3596697" y="3750900"/>
            <a:ext cx="33655" cy="23495"/>
          </a:xfrm>
          <a:custGeom>
            <a:avLst/>
            <a:gdLst/>
            <a:ahLst/>
            <a:cxnLst/>
            <a:rect l="l" t="t" r="r" b="b"/>
            <a:pathLst>
              <a:path w="33654" h="23495">
                <a:moveTo>
                  <a:pt x="0" y="2984"/>
                </a:moveTo>
                <a:lnTo>
                  <a:pt x="15494" y="23240"/>
                </a:lnTo>
                <a:lnTo>
                  <a:pt x="33261" y="0"/>
                </a:lnTo>
              </a:path>
            </a:pathLst>
          </a:custGeom>
          <a:ln w="12700">
            <a:solidFill>
              <a:srgbClr val="FFFFFF"/>
            </a:solidFill>
          </a:ln>
        </p:spPr>
        <p:txBody>
          <a:bodyPr wrap="square" lIns="0" tIns="0" rIns="0" bIns="0" rtlCol="0"/>
          <a:lstStyle/>
          <a:p>
            <a:endParaRPr/>
          </a:p>
        </p:txBody>
      </p:sp>
      <p:sp>
        <p:nvSpPr>
          <p:cNvPr id="51" name="object 51"/>
          <p:cNvSpPr/>
          <p:nvPr/>
        </p:nvSpPr>
        <p:spPr>
          <a:xfrm>
            <a:off x="3671335" y="3813054"/>
            <a:ext cx="123189" cy="0"/>
          </a:xfrm>
          <a:custGeom>
            <a:avLst/>
            <a:gdLst/>
            <a:ahLst/>
            <a:cxnLst/>
            <a:rect l="l" t="t" r="r" b="b"/>
            <a:pathLst>
              <a:path w="123189">
                <a:moveTo>
                  <a:pt x="0" y="0"/>
                </a:moveTo>
                <a:lnTo>
                  <a:pt x="122656" y="0"/>
                </a:lnTo>
              </a:path>
            </a:pathLst>
          </a:custGeom>
          <a:ln w="12700">
            <a:solidFill>
              <a:srgbClr val="FFFFFF"/>
            </a:solidFill>
          </a:ln>
        </p:spPr>
        <p:txBody>
          <a:bodyPr wrap="square" lIns="0" tIns="0" rIns="0" bIns="0" rtlCol="0"/>
          <a:lstStyle/>
          <a:p>
            <a:endParaRPr/>
          </a:p>
        </p:txBody>
      </p:sp>
      <p:sp>
        <p:nvSpPr>
          <p:cNvPr id="52" name="object 52"/>
          <p:cNvSpPr/>
          <p:nvPr/>
        </p:nvSpPr>
        <p:spPr>
          <a:xfrm>
            <a:off x="3596697" y="3802703"/>
            <a:ext cx="33655" cy="23495"/>
          </a:xfrm>
          <a:custGeom>
            <a:avLst/>
            <a:gdLst/>
            <a:ahLst/>
            <a:cxnLst/>
            <a:rect l="l" t="t" r="r" b="b"/>
            <a:pathLst>
              <a:path w="33654" h="23495">
                <a:moveTo>
                  <a:pt x="0" y="2971"/>
                </a:moveTo>
                <a:lnTo>
                  <a:pt x="15494" y="23228"/>
                </a:lnTo>
                <a:lnTo>
                  <a:pt x="33261" y="0"/>
                </a:lnTo>
              </a:path>
            </a:pathLst>
          </a:custGeom>
          <a:ln w="12700">
            <a:solidFill>
              <a:srgbClr val="FFFFFF"/>
            </a:solidFill>
          </a:ln>
        </p:spPr>
        <p:txBody>
          <a:bodyPr wrap="square" lIns="0" tIns="0" rIns="0" bIns="0" rtlCol="0"/>
          <a:lstStyle/>
          <a:p>
            <a:endParaRPr/>
          </a:p>
        </p:txBody>
      </p:sp>
      <p:sp>
        <p:nvSpPr>
          <p:cNvPr id="53" name="object 53"/>
          <p:cNvSpPr/>
          <p:nvPr/>
        </p:nvSpPr>
        <p:spPr>
          <a:xfrm>
            <a:off x="3671335" y="3864845"/>
            <a:ext cx="123189" cy="0"/>
          </a:xfrm>
          <a:custGeom>
            <a:avLst/>
            <a:gdLst/>
            <a:ahLst/>
            <a:cxnLst/>
            <a:rect l="l" t="t" r="r" b="b"/>
            <a:pathLst>
              <a:path w="123189">
                <a:moveTo>
                  <a:pt x="0" y="0"/>
                </a:moveTo>
                <a:lnTo>
                  <a:pt x="122656" y="0"/>
                </a:lnTo>
              </a:path>
            </a:pathLst>
          </a:custGeom>
          <a:ln w="12700">
            <a:solidFill>
              <a:srgbClr val="FFFFFF"/>
            </a:solidFill>
          </a:ln>
        </p:spPr>
        <p:txBody>
          <a:bodyPr wrap="square" lIns="0" tIns="0" rIns="0" bIns="0" rtlCol="0"/>
          <a:lstStyle/>
          <a:p>
            <a:endParaRPr/>
          </a:p>
        </p:txBody>
      </p:sp>
      <p:sp>
        <p:nvSpPr>
          <p:cNvPr id="54" name="object 54"/>
          <p:cNvSpPr/>
          <p:nvPr/>
        </p:nvSpPr>
        <p:spPr>
          <a:xfrm>
            <a:off x="3596697" y="3854494"/>
            <a:ext cx="33655" cy="23495"/>
          </a:xfrm>
          <a:custGeom>
            <a:avLst/>
            <a:gdLst/>
            <a:ahLst/>
            <a:cxnLst/>
            <a:rect l="l" t="t" r="r" b="b"/>
            <a:pathLst>
              <a:path w="33654" h="23495">
                <a:moveTo>
                  <a:pt x="0" y="2971"/>
                </a:moveTo>
                <a:lnTo>
                  <a:pt x="15494" y="23240"/>
                </a:lnTo>
                <a:lnTo>
                  <a:pt x="33261" y="0"/>
                </a:lnTo>
              </a:path>
            </a:pathLst>
          </a:custGeom>
          <a:ln w="12700">
            <a:solidFill>
              <a:srgbClr val="FFFFFF"/>
            </a:solidFill>
          </a:ln>
        </p:spPr>
        <p:txBody>
          <a:bodyPr wrap="square" lIns="0" tIns="0" rIns="0" bIns="0" rtlCol="0"/>
          <a:lstStyle/>
          <a:p>
            <a:endParaRPr/>
          </a:p>
        </p:txBody>
      </p:sp>
      <p:sp>
        <p:nvSpPr>
          <p:cNvPr id="55" name="object 3">
            <a:extLst>
              <a:ext uri="{FF2B5EF4-FFF2-40B4-BE49-F238E27FC236}">
                <a16:creationId xmlns:a16="http://schemas.microsoft.com/office/drawing/2014/main" id="{C8576E2A-F022-1449-B8F4-EC5C36E2CC1F}"/>
              </a:ext>
            </a:extLst>
          </p:cNvPr>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56" name="object 5">
            <a:extLst>
              <a:ext uri="{FF2B5EF4-FFF2-40B4-BE49-F238E27FC236}">
                <a16:creationId xmlns:a16="http://schemas.microsoft.com/office/drawing/2014/main" id="{E0DD6409-A6C3-A348-B8CA-8C8A7C19B127}"/>
              </a:ext>
            </a:extLst>
          </p:cNvPr>
          <p:cNvSpPr/>
          <p:nvPr/>
        </p:nvSpPr>
        <p:spPr>
          <a:xfrm>
            <a:off x="8846578" y="714603"/>
            <a:ext cx="981417" cy="617406"/>
          </a:xfrm>
          <a:prstGeom prst="rect">
            <a:avLst/>
          </a:prstGeom>
          <a:blipFill>
            <a:blip r:embed="rId13" cstate="print"/>
            <a:stretch>
              <a:fillRect/>
            </a:stretch>
          </a:blipFill>
        </p:spPr>
        <p:txBody>
          <a:bodyPr wrap="square" lIns="0" tIns="0" rIns="0" bIns="0" rtlCol="0"/>
          <a:lstStyle/>
          <a:p>
            <a:endParaRPr/>
          </a:p>
        </p:txBody>
      </p:sp>
      <p:sp>
        <p:nvSpPr>
          <p:cNvPr id="57" name="Rectangle 69">
            <a:extLst>
              <a:ext uri="{FF2B5EF4-FFF2-40B4-BE49-F238E27FC236}">
                <a16:creationId xmlns:a16="http://schemas.microsoft.com/office/drawing/2014/main" id="{772AF99F-8F72-4705-A128-E039B7F3FECE}"/>
              </a:ext>
            </a:extLst>
          </p:cNvPr>
          <p:cNvSpPr/>
          <p:nvPr/>
        </p:nvSpPr>
        <p:spPr>
          <a:xfrm>
            <a:off x="856151" y="1108534"/>
            <a:ext cx="3565418"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PAYDAŞLARIMIZ</a:t>
            </a:r>
          </a:p>
        </p:txBody>
      </p:sp>
      <p:sp>
        <p:nvSpPr>
          <p:cNvPr id="58" name="Rectangle 70">
            <a:extLst>
              <a:ext uri="{FF2B5EF4-FFF2-40B4-BE49-F238E27FC236}">
                <a16:creationId xmlns:a16="http://schemas.microsoft.com/office/drawing/2014/main" id="{AB1C48F6-F431-41F7-96CA-9D0703600E90}"/>
              </a:ext>
            </a:extLst>
          </p:cNvPr>
          <p:cNvSpPr/>
          <p:nvPr/>
        </p:nvSpPr>
        <p:spPr>
          <a:xfrm>
            <a:off x="826742" y="1114470"/>
            <a:ext cx="63899" cy="715477"/>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300">
              <a:defRPr/>
            </a:pPr>
            <a:endParaRPr lang="en-US" sz="1489">
              <a:solidFill>
                <a:srgbClr val="FFFFFF"/>
              </a:solidFill>
              <a:latin typeface="Calibri" panose="020F0502020204030204"/>
            </a:endParaRPr>
          </a:p>
        </p:txBody>
      </p:sp>
      <p:sp>
        <p:nvSpPr>
          <p:cNvPr id="3" name="Slayt Numarası Yer Tutucusu 2"/>
          <p:cNvSpPr>
            <a:spLocks noGrp="1"/>
          </p:cNvSpPr>
          <p:nvPr>
            <p:ph type="sldNum" sz="quarter" idx="7"/>
          </p:nvPr>
        </p:nvSpPr>
        <p:spPr/>
        <p:txBody>
          <a:bodyPr/>
          <a:lstStyle/>
          <a:p>
            <a:fld id="{B6F15528-21DE-4FAA-801E-634DDDAF4B2B}" type="slidenum">
              <a:rPr lang="tr-TR" smtClean="0"/>
              <a:t>15</a:t>
            </a:fld>
            <a:endParaRPr lang="tr-TR"/>
          </a:p>
        </p:txBody>
      </p:sp>
      <p:sp>
        <p:nvSpPr>
          <p:cNvPr id="2" name="Metin kutusu 1"/>
          <p:cNvSpPr txBox="1"/>
          <p:nvPr/>
        </p:nvSpPr>
        <p:spPr>
          <a:xfrm>
            <a:off x="6045423" y="2638425"/>
            <a:ext cx="3934558" cy="3693319"/>
          </a:xfrm>
          <a:prstGeom prst="rect">
            <a:avLst/>
          </a:prstGeom>
          <a:noFill/>
        </p:spPr>
        <p:txBody>
          <a:bodyPr wrap="square" rtlCol="0">
            <a:spAutoFit/>
          </a:bodyPr>
          <a:lstStyle/>
          <a:p>
            <a:pPr marL="285750" indent="-285750">
              <a:buFont typeface="Wingdings" panose="05000000000000000000" pitchFamily="2" charset="2"/>
              <a:buChar char="§"/>
            </a:pPr>
            <a:r>
              <a:rPr lang="tr-TR" dirty="0"/>
              <a:t>Tıbbi destek ihtiyacı olan danışanlar </a:t>
            </a:r>
            <a:r>
              <a:rPr lang="tr-TR" dirty="0" err="1"/>
              <a:t>Amatem’e</a:t>
            </a:r>
            <a:r>
              <a:rPr lang="tr-TR" dirty="0"/>
              <a:t> yönlendirilir. </a:t>
            </a:r>
          </a:p>
          <a:p>
            <a:pPr marL="285750" indent="-285750">
              <a:buFont typeface="Wingdings" panose="05000000000000000000" pitchFamily="2" charset="2"/>
              <a:buChar char="§"/>
            </a:pPr>
            <a:endParaRPr lang="tr-TR" dirty="0"/>
          </a:p>
          <a:p>
            <a:pPr marL="285750" indent="-285750">
              <a:buFont typeface="Wingdings" panose="05000000000000000000" pitchFamily="2" charset="2"/>
              <a:buChar char="§"/>
            </a:pPr>
            <a:r>
              <a:rPr lang="tr-TR" dirty="0" err="1"/>
              <a:t>Amatem’de</a:t>
            </a:r>
            <a:r>
              <a:rPr lang="tr-TR" dirty="0"/>
              <a:t> yatarak tedavi gören hastalara </a:t>
            </a:r>
            <a:r>
              <a:rPr lang="tr-TR" dirty="0" err="1"/>
              <a:t>Yedam</a:t>
            </a:r>
            <a:r>
              <a:rPr lang="tr-TR" dirty="0"/>
              <a:t> tanıtımları yapılır. </a:t>
            </a:r>
          </a:p>
          <a:p>
            <a:pPr marL="285750" indent="-285750">
              <a:buFont typeface="Wingdings" panose="05000000000000000000" pitchFamily="2" charset="2"/>
              <a:buChar char="§"/>
            </a:pPr>
            <a:endParaRPr lang="tr-TR" dirty="0"/>
          </a:p>
          <a:p>
            <a:pPr marL="285750" indent="-285750">
              <a:buFont typeface="Wingdings" panose="05000000000000000000" pitchFamily="2" charset="2"/>
              <a:buChar char="§"/>
            </a:pPr>
            <a:r>
              <a:rPr lang="tr-TR" dirty="0" err="1"/>
              <a:t>Yedam</a:t>
            </a:r>
            <a:r>
              <a:rPr lang="tr-TR" dirty="0"/>
              <a:t> merkezlerine </a:t>
            </a:r>
            <a:r>
              <a:rPr lang="tr-TR" dirty="0" err="1"/>
              <a:t>İşkur</a:t>
            </a:r>
            <a:r>
              <a:rPr lang="tr-TR" dirty="0"/>
              <a:t> meslek danışmanları gelir. Danışanlarla uygun iş seçenekleriyle ilgili görüşmeler yapar. </a:t>
            </a:r>
          </a:p>
          <a:p>
            <a:pPr marL="285750" indent="-285750">
              <a:buFont typeface="Wingdings" panose="05000000000000000000" pitchFamily="2" charset="2"/>
              <a:buChar char="§"/>
            </a:pPr>
            <a:endParaRPr lang="tr-TR" dirty="0"/>
          </a:p>
          <a:p>
            <a:pPr marL="285750" indent="-285750">
              <a:buFont typeface="Wingdings" panose="05000000000000000000" pitchFamily="2" charset="2"/>
              <a:buChar char="§"/>
            </a:pPr>
            <a:endParaRPr lang="tr-TR" dirty="0"/>
          </a:p>
          <a:p>
            <a:pPr marL="285750" indent="-285750">
              <a:buFont typeface="Wingdings" panose="05000000000000000000" pitchFamily="2" charset="2"/>
              <a:buChar char="§"/>
            </a:pP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2447770" y="2914654"/>
            <a:ext cx="4855074" cy="0"/>
          </a:xfrm>
          <a:custGeom>
            <a:avLst/>
            <a:gdLst/>
            <a:ahLst/>
            <a:cxnLst/>
            <a:rect l="l" t="t" r="r" b="b"/>
            <a:pathLst>
              <a:path w="5148580">
                <a:moveTo>
                  <a:pt x="0" y="0"/>
                </a:moveTo>
                <a:lnTo>
                  <a:pt x="5147983" y="0"/>
                </a:lnTo>
              </a:path>
            </a:pathLst>
          </a:custGeom>
          <a:ln w="24650">
            <a:solidFill>
              <a:srgbClr val="BCBEC0"/>
            </a:solidFill>
          </a:ln>
        </p:spPr>
        <p:txBody>
          <a:bodyPr wrap="square" lIns="0" tIns="0" rIns="0" bIns="0" rtlCol="0"/>
          <a:lstStyle/>
          <a:p>
            <a:endParaRPr sz="1697"/>
          </a:p>
        </p:txBody>
      </p:sp>
      <p:sp>
        <p:nvSpPr>
          <p:cNvPr id="7" name="object 7"/>
          <p:cNvSpPr/>
          <p:nvPr/>
        </p:nvSpPr>
        <p:spPr>
          <a:xfrm>
            <a:off x="2447770" y="3587316"/>
            <a:ext cx="4855074" cy="0"/>
          </a:xfrm>
          <a:custGeom>
            <a:avLst/>
            <a:gdLst/>
            <a:ahLst/>
            <a:cxnLst/>
            <a:rect l="l" t="t" r="r" b="b"/>
            <a:pathLst>
              <a:path w="5148580">
                <a:moveTo>
                  <a:pt x="0" y="0"/>
                </a:moveTo>
                <a:lnTo>
                  <a:pt x="5147983" y="0"/>
                </a:lnTo>
              </a:path>
            </a:pathLst>
          </a:custGeom>
          <a:ln w="24650">
            <a:solidFill>
              <a:srgbClr val="BCBEC0"/>
            </a:solidFill>
          </a:ln>
        </p:spPr>
        <p:txBody>
          <a:bodyPr wrap="square" lIns="0" tIns="0" rIns="0" bIns="0" rtlCol="0"/>
          <a:lstStyle/>
          <a:p>
            <a:endParaRPr sz="1697"/>
          </a:p>
        </p:txBody>
      </p:sp>
      <p:sp>
        <p:nvSpPr>
          <p:cNvPr id="8" name="object 8"/>
          <p:cNvSpPr/>
          <p:nvPr/>
        </p:nvSpPr>
        <p:spPr>
          <a:xfrm>
            <a:off x="2447770" y="4239596"/>
            <a:ext cx="4855074" cy="0"/>
          </a:xfrm>
          <a:custGeom>
            <a:avLst/>
            <a:gdLst/>
            <a:ahLst/>
            <a:cxnLst/>
            <a:rect l="l" t="t" r="r" b="b"/>
            <a:pathLst>
              <a:path w="5148580">
                <a:moveTo>
                  <a:pt x="0" y="0"/>
                </a:moveTo>
                <a:lnTo>
                  <a:pt x="5147983" y="0"/>
                </a:lnTo>
              </a:path>
            </a:pathLst>
          </a:custGeom>
          <a:ln w="24650">
            <a:solidFill>
              <a:srgbClr val="BCBEC0"/>
            </a:solidFill>
          </a:ln>
        </p:spPr>
        <p:txBody>
          <a:bodyPr wrap="square" lIns="0" tIns="0" rIns="0" bIns="0" rtlCol="0"/>
          <a:lstStyle/>
          <a:p>
            <a:endParaRPr sz="1697"/>
          </a:p>
        </p:txBody>
      </p:sp>
      <p:sp>
        <p:nvSpPr>
          <p:cNvPr id="9" name="object 9"/>
          <p:cNvSpPr/>
          <p:nvPr/>
        </p:nvSpPr>
        <p:spPr>
          <a:xfrm>
            <a:off x="2447770" y="4891874"/>
            <a:ext cx="4855074" cy="0"/>
          </a:xfrm>
          <a:custGeom>
            <a:avLst/>
            <a:gdLst/>
            <a:ahLst/>
            <a:cxnLst/>
            <a:rect l="l" t="t" r="r" b="b"/>
            <a:pathLst>
              <a:path w="5148580">
                <a:moveTo>
                  <a:pt x="0" y="0"/>
                </a:moveTo>
                <a:lnTo>
                  <a:pt x="5147983" y="0"/>
                </a:lnTo>
              </a:path>
            </a:pathLst>
          </a:custGeom>
          <a:ln w="24650">
            <a:solidFill>
              <a:srgbClr val="BCBEC0"/>
            </a:solidFill>
          </a:ln>
        </p:spPr>
        <p:txBody>
          <a:bodyPr wrap="square" lIns="0" tIns="0" rIns="0" bIns="0" rtlCol="0"/>
          <a:lstStyle/>
          <a:p>
            <a:endParaRPr sz="1697"/>
          </a:p>
        </p:txBody>
      </p:sp>
      <p:sp>
        <p:nvSpPr>
          <p:cNvPr id="10" name="object 10"/>
          <p:cNvSpPr/>
          <p:nvPr/>
        </p:nvSpPr>
        <p:spPr>
          <a:xfrm>
            <a:off x="2447770" y="5544152"/>
            <a:ext cx="4855074" cy="0"/>
          </a:xfrm>
          <a:custGeom>
            <a:avLst/>
            <a:gdLst/>
            <a:ahLst/>
            <a:cxnLst/>
            <a:rect l="l" t="t" r="r" b="b"/>
            <a:pathLst>
              <a:path w="5148580">
                <a:moveTo>
                  <a:pt x="0" y="0"/>
                </a:moveTo>
                <a:lnTo>
                  <a:pt x="5147983" y="0"/>
                </a:lnTo>
              </a:path>
            </a:pathLst>
          </a:custGeom>
          <a:ln w="24650">
            <a:solidFill>
              <a:srgbClr val="BCBEC0"/>
            </a:solidFill>
          </a:ln>
        </p:spPr>
        <p:txBody>
          <a:bodyPr wrap="square" lIns="0" tIns="0" rIns="0" bIns="0" rtlCol="0"/>
          <a:lstStyle/>
          <a:p>
            <a:endParaRPr sz="1697"/>
          </a:p>
        </p:txBody>
      </p:sp>
      <p:sp>
        <p:nvSpPr>
          <p:cNvPr id="15" name="object 15"/>
          <p:cNvSpPr/>
          <p:nvPr/>
        </p:nvSpPr>
        <p:spPr>
          <a:xfrm>
            <a:off x="3749790" y="2430571"/>
            <a:ext cx="0" cy="116166"/>
          </a:xfrm>
          <a:custGeom>
            <a:avLst/>
            <a:gdLst/>
            <a:ahLst/>
            <a:cxnLst/>
            <a:rect l="l" t="t" r="r" b="b"/>
            <a:pathLst>
              <a:path h="123189">
                <a:moveTo>
                  <a:pt x="0" y="123189"/>
                </a:moveTo>
                <a:lnTo>
                  <a:pt x="0" y="0"/>
                </a:lnTo>
                <a:lnTo>
                  <a:pt x="0" y="123189"/>
                </a:lnTo>
                <a:close/>
              </a:path>
            </a:pathLst>
          </a:custGeom>
          <a:solidFill>
            <a:srgbClr val="054532"/>
          </a:solidFill>
        </p:spPr>
        <p:txBody>
          <a:bodyPr wrap="square" lIns="0" tIns="0" rIns="0" bIns="0" rtlCol="0"/>
          <a:lstStyle/>
          <a:p>
            <a:endParaRPr sz="1697"/>
          </a:p>
        </p:txBody>
      </p:sp>
      <p:sp>
        <p:nvSpPr>
          <p:cNvPr id="16" name="object 16"/>
          <p:cNvSpPr/>
          <p:nvPr/>
        </p:nvSpPr>
        <p:spPr>
          <a:xfrm>
            <a:off x="3825911" y="2429996"/>
            <a:ext cx="0" cy="116767"/>
          </a:xfrm>
          <a:custGeom>
            <a:avLst/>
            <a:gdLst/>
            <a:ahLst/>
            <a:cxnLst/>
            <a:rect l="l" t="t" r="r" b="b"/>
            <a:pathLst>
              <a:path h="123825">
                <a:moveTo>
                  <a:pt x="0" y="123799"/>
                </a:moveTo>
                <a:lnTo>
                  <a:pt x="0" y="0"/>
                </a:lnTo>
                <a:lnTo>
                  <a:pt x="0" y="123799"/>
                </a:lnTo>
                <a:close/>
              </a:path>
            </a:pathLst>
          </a:custGeom>
          <a:solidFill>
            <a:srgbClr val="054532"/>
          </a:solidFill>
        </p:spPr>
        <p:txBody>
          <a:bodyPr wrap="square" lIns="0" tIns="0" rIns="0" bIns="0" rtlCol="0"/>
          <a:lstStyle/>
          <a:p>
            <a:endParaRPr sz="1697"/>
          </a:p>
        </p:txBody>
      </p:sp>
      <p:sp>
        <p:nvSpPr>
          <p:cNvPr id="34" name="object 34"/>
          <p:cNvSpPr txBox="1"/>
          <p:nvPr/>
        </p:nvSpPr>
        <p:spPr>
          <a:xfrm>
            <a:off x="2980814" y="4322886"/>
            <a:ext cx="1393410" cy="480591"/>
          </a:xfrm>
          <a:prstGeom prst="rect">
            <a:avLst/>
          </a:prstGeom>
        </p:spPr>
        <p:txBody>
          <a:bodyPr vert="horz" wrap="square" lIns="0" tIns="11377" rIns="0" bIns="0" rtlCol="0">
            <a:spAutoFit/>
          </a:bodyPr>
          <a:lstStyle/>
          <a:p>
            <a:pPr marL="11976" marR="4791">
              <a:lnSpc>
                <a:spcPct val="100899"/>
              </a:lnSpc>
              <a:spcBef>
                <a:spcPts val="90"/>
              </a:spcBef>
            </a:pPr>
            <a:r>
              <a:rPr sz="1509" b="1" spc="5" dirty="0">
                <a:latin typeface="+mj-lt"/>
                <a:cs typeface="Arial"/>
              </a:rPr>
              <a:t>Sosyal</a:t>
            </a:r>
            <a:r>
              <a:rPr sz="1509" b="1" spc="-80" dirty="0">
                <a:latin typeface="+mj-lt"/>
                <a:cs typeface="Arial"/>
              </a:rPr>
              <a:t> </a:t>
            </a:r>
            <a:r>
              <a:rPr sz="1509" b="1" dirty="0">
                <a:latin typeface="+mj-lt"/>
                <a:cs typeface="Arial"/>
              </a:rPr>
              <a:t>destek  hizmet</a:t>
            </a:r>
            <a:r>
              <a:rPr sz="1509" b="1" spc="-37" dirty="0">
                <a:latin typeface="+mj-lt"/>
                <a:cs typeface="Arial"/>
              </a:rPr>
              <a:t> </a:t>
            </a:r>
            <a:r>
              <a:rPr sz="1509" b="1" spc="5" dirty="0">
                <a:latin typeface="+mj-lt"/>
                <a:cs typeface="Arial"/>
              </a:rPr>
              <a:t>sayısı</a:t>
            </a:r>
            <a:endParaRPr sz="1509" b="1" dirty="0">
              <a:latin typeface="+mj-lt"/>
              <a:cs typeface="Arial"/>
            </a:endParaRPr>
          </a:p>
        </p:txBody>
      </p:sp>
      <p:sp>
        <p:nvSpPr>
          <p:cNvPr id="35" name="object 35"/>
          <p:cNvSpPr txBox="1"/>
          <p:nvPr/>
        </p:nvSpPr>
        <p:spPr>
          <a:xfrm>
            <a:off x="2980813" y="5063742"/>
            <a:ext cx="1680835" cy="246039"/>
          </a:xfrm>
          <a:prstGeom prst="rect">
            <a:avLst/>
          </a:prstGeom>
        </p:spPr>
        <p:txBody>
          <a:bodyPr vert="horz" wrap="square" lIns="0" tIns="11377" rIns="0" bIns="0" rtlCol="0">
            <a:spAutoFit/>
          </a:bodyPr>
          <a:lstStyle/>
          <a:p>
            <a:pPr marL="11976" marR="4791">
              <a:lnSpc>
                <a:spcPct val="100899"/>
              </a:lnSpc>
              <a:spcBef>
                <a:spcPts val="90"/>
              </a:spcBef>
            </a:pPr>
            <a:r>
              <a:rPr sz="1509" b="1" spc="5" dirty="0">
                <a:latin typeface="+mj-lt"/>
                <a:cs typeface="Arial"/>
              </a:rPr>
              <a:t>Sosyal</a:t>
            </a:r>
            <a:r>
              <a:rPr sz="1509" b="1" spc="-52" dirty="0">
                <a:latin typeface="+mj-lt"/>
                <a:cs typeface="Arial"/>
              </a:rPr>
              <a:t> </a:t>
            </a:r>
            <a:r>
              <a:rPr sz="1509" b="1" spc="-5" dirty="0">
                <a:latin typeface="+mj-lt"/>
                <a:cs typeface="Arial"/>
              </a:rPr>
              <a:t>etkinlik  </a:t>
            </a:r>
            <a:r>
              <a:rPr sz="1509" b="1" spc="5" dirty="0">
                <a:latin typeface="+mj-lt"/>
                <a:cs typeface="Arial"/>
              </a:rPr>
              <a:t>sayısı</a:t>
            </a:r>
            <a:endParaRPr sz="1509" b="1" dirty="0">
              <a:latin typeface="+mj-lt"/>
              <a:cs typeface="Arial"/>
            </a:endParaRPr>
          </a:p>
        </p:txBody>
      </p:sp>
      <p:sp>
        <p:nvSpPr>
          <p:cNvPr id="37" name="object 37"/>
          <p:cNvSpPr/>
          <p:nvPr/>
        </p:nvSpPr>
        <p:spPr>
          <a:xfrm>
            <a:off x="2543541" y="2411718"/>
            <a:ext cx="261676" cy="349101"/>
          </a:xfrm>
          <a:custGeom>
            <a:avLst/>
            <a:gdLst/>
            <a:ahLst/>
            <a:cxnLst/>
            <a:rect l="l" t="t" r="r" b="b"/>
            <a:pathLst>
              <a:path w="277494" h="370205">
                <a:moveTo>
                  <a:pt x="166255" y="369989"/>
                </a:moveTo>
                <a:lnTo>
                  <a:pt x="204904" y="359708"/>
                </a:lnTo>
                <a:lnTo>
                  <a:pt x="237248" y="338912"/>
                </a:lnTo>
                <a:lnTo>
                  <a:pt x="265431" y="296286"/>
                </a:lnTo>
                <a:lnTo>
                  <a:pt x="276898" y="245021"/>
                </a:lnTo>
                <a:lnTo>
                  <a:pt x="276898" y="130009"/>
                </a:lnTo>
                <a:lnTo>
                  <a:pt x="265431" y="80516"/>
                </a:lnTo>
                <a:lnTo>
                  <a:pt x="237248" y="39662"/>
                </a:lnTo>
                <a:lnTo>
                  <a:pt x="196388" y="11468"/>
                </a:lnTo>
                <a:lnTo>
                  <a:pt x="146888" y="0"/>
                </a:lnTo>
                <a:lnTo>
                  <a:pt x="130009" y="0"/>
                </a:lnTo>
                <a:lnTo>
                  <a:pt x="80521" y="11468"/>
                </a:lnTo>
                <a:lnTo>
                  <a:pt x="39662" y="39662"/>
                </a:lnTo>
                <a:lnTo>
                  <a:pt x="11468" y="80516"/>
                </a:lnTo>
                <a:lnTo>
                  <a:pt x="0" y="130009"/>
                </a:lnTo>
                <a:lnTo>
                  <a:pt x="0" y="245021"/>
                </a:lnTo>
              </a:path>
            </a:pathLst>
          </a:custGeom>
          <a:ln w="12319">
            <a:solidFill>
              <a:srgbClr val="054532"/>
            </a:solidFill>
          </a:ln>
        </p:spPr>
        <p:txBody>
          <a:bodyPr wrap="square" lIns="0" tIns="0" rIns="0" bIns="0" rtlCol="0"/>
          <a:lstStyle/>
          <a:p>
            <a:endParaRPr sz="1697"/>
          </a:p>
        </p:txBody>
      </p:sp>
      <p:sp>
        <p:nvSpPr>
          <p:cNvPr id="38" name="object 38"/>
          <p:cNvSpPr/>
          <p:nvPr/>
        </p:nvSpPr>
        <p:spPr>
          <a:xfrm>
            <a:off x="2711001" y="2556245"/>
            <a:ext cx="17365" cy="17365"/>
          </a:xfrm>
          <a:custGeom>
            <a:avLst/>
            <a:gdLst/>
            <a:ahLst/>
            <a:cxnLst/>
            <a:rect l="l" t="t" r="r" b="b"/>
            <a:pathLst>
              <a:path w="18414" h="18414">
                <a:moveTo>
                  <a:pt x="8902" y="0"/>
                </a:moveTo>
                <a:lnTo>
                  <a:pt x="13817" y="0"/>
                </a:lnTo>
                <a:lnTo>
                  <a:pt x="17792" y="3987"/>
                </a:lnTo>
                <a:lnTo>
                  <a:pt x="17792" y="8902"/>
                </a:lnTo>
                <a:lnTo>
                  <a:pt x="17792" y="13817"/>
                </a:lnTo>
                <a:lnTo>
                  <a:pt x="13817" y="17805"/>
                </a:lnTo>
                <a:lnTo>
                  <a:pt x="8902" y="17805"/>
                </a:lnTo>
                <a:lnTo>
                  <a:pt x="3987" y="17805"/>
                </a:lnTo>
                <a:lnTo>
                  <a:pt x="0" y="13817"/>
                </a:lnTo>
                <a:lnTo>
                  <a:pt x="0" y="8902"/>
                </a:lnTo>
                <a:lnTo>
                  <a:pt x="0" y="3987"/>
                </a:lnTo>
                <a:lnTo>
                  <a:pt x="3987" y="0"/>
                </a:lnTo>
                <a:lnTo>
                  <a:pt x="8902" y="0"/>
                </a:lnTo>
                <a:close/>
              </a:path>
            </a:pathLst>
          </a:custGeom>
          <a:ln w="12319">
            <a:solidFill>
              <a:srgbClr val="054532"/>
            </a:solidFill>
          </a:ln>
        </p:spPr>
        <p:txBody>
          <a:bodyPr wrap="square" lIns="0" tIns="0" rIns="0" bIns="0" rtlCol="0"/>
          <a:lstStyle/>
          <a:p>
            <a:endParaRPr sz="1697"/>
          </a:p>
        </p:txBody>
      </p:sp>
      <p:sp>
        <p:nvSpPr>
          <p:cNvPr id="39" name="object 39"/>
          <p:cNvSpPr/>
          <p:nvPr/>
        </p:nvSpPr>
        <p:spPr>
          <a:xfrm>
            <a:off x="2620404" y="2556245"/>
            <a:ext cx="17365" cy="17365"/>
          </a:xfrm>
          <a:custGeom>
            <a:avLst/>
            <a:gdLst/>
            <a:ahLst/>
            <a:cxnLst/>
            <a:rect l="l" t="t" r="r" b="b"/>
            <a:pathLst>
              <a:path w="18414" h="18414">
                <a:moveTo>
                  <a:pt x="8902" y="0"/>
                </a:moveTo>
                <a:lnTo>
                  <a:pt x="13817" y="0"/>
                </a:lnTo>
                <a:lnTo>
                  <a:pt x="17805" y="3987"/>
                </a:lnTo>
                <a:lnTo>
                  <a:pt x="17805" y="8902"/>
                </a:lnTo>
                <a:lnTo>
                  <a:pt x="17805" y="13817"/>
                </a:lnTo>
                <a:lnTo>
                  <a:pt x="13817" y="17805"/>
                </a:lnTo>
                <a:lnTo>
                  <a:pt x="8902" y="17805"/>
                </a:lnTo>
                <a:lnTo>
                  <a:pt x="4000" y="17805"/>
                </a:lnTo>
                <a:lnTo>
                  <a:pt x="0" y="13817"/>
                </a:lnTo>
                <a:lnTo>
                  <a:pt x="0" y="8902"/>
                </a:lnTo>
                <a:lnTo>
                  <a:pt x="0" y="3987"/>
                </a:lnTo>
                <a:lnTo>
                  <a:pt x="4000" y="0"/>
                </a:lnTo>
                <a:lnTo>
                  <a:pt x="8902" y="0"/>
                </a:lnTo>
                <a:close/>
              </a:path>
            </a:pathLst>
          </a:custGeom>
          <a:ln w="12319">
            <a:solidFill>
              <a:srgbClr val="054532"/>
            </a:solidFill>
          </a:ln>
        </p:spPr>
        <p:txBody>
          <a:bodyPr wrap="square" lIns="0" tIns="0" rIns="0" bIns="0" rtlCol="0"/>
          <a:lstStyle/>
          <a:p>
            <a:endParaRPr sz="1697"/>
          </a:p>
        </p:txBody>
      </p:sp>
      <p:sp>
        <p:nvSpPr>
          <p:cNvPr id="40" name="object 40"/>
          <p:cNvSpPr/>
          <p:nvPr/>
        </p:nvSpPr>
        <p:spPr>
          <a:xfrm>
            <a:off x="2480093" y="2515083"/>
            <a:ext cx="65449" cy="135210"/>
          </a:xfrm>
          <a:prstGeom prst="rect">
            <a:avLst/>
          </a:prstGeom>
          <a:blipFill>
            <a:blip r:embed="rId2" cstate="print"/>
            <a:stretch>
              <a:fillRect/>
            </a:stretch>
          </a:blipFill>
        </p:spPr>
        <p:txBody>
          <a:bodyPr wrap="square" lIns="0" tIns="0" rIns="0" bIns="0" rtlCol="0"/>
          <a:lstStyle/>
          <a:p>
            <a:endParaRPr sz="1697"/>
          </a:p>
        </p:txBody>
      </p:sp>
      <p:sp>
        <p:nvSpPr>
          <p:cNvPr id="41" name="object 41"/>
          <p:cNvSpPr/>
          <p:nvPr/>
        </p:nvSpPr>
        <p:spPr>
          <a:xfrm>
            <a:off x="2802307" y="2515083"/>
            <a:ext cx="65449" cy="135210"/>
          </a:xfrm>
          <a:prstGeom prst="rect">
            <a:avLst/>
          </a:prstGeom>
          <a:blipFill>
            <a:blip r:embed="rId3" cstate="print"/>
            <a:stretch>
              <a:fillRect/>
            </a:stretch>
          </a:blipFill>
        </p:spPr>
        <p:txBody>
          <a:bodyPr wrap="square" lIns="0" tIns="0" rIns="0" bIns="0" rtlCol="0"/>
          <a:lstStyle/>
          <a:p>
            <a:endParaRPr sz="1697"/>
          </a:p>
        </p:txBody>
      </p:sp>
      <p:sp>
        <p:nvSpPr>
          <p:cNvPr id="42" name="object 42"/>
          <p:cNvSpPr/>
          <p:nvPr/>
        </p:nvSpPr>
        <p:spPr>
          <a:xfrm>
            <a:off x="2623863" y="2635824"/>
            <a:ext cx="100598" cy="32336"/>
          </a:xfrm>
          <a:custGeom>
            <a:avLst/>
            <a:gdLst/>
            <a:ahLst/>
            <a:cxnLst/>
            <a:rect l="l" t="t" r="r" b="b"/>
            <a:pathLst>
              <a:path w="106680" h="34289">
                <a:moveTo>
                  <a:pt x="0" y="0"/>
                </a:moveTo>
                <a:lnTo>
                  <a:pt x="6946" y="13473"/>
                </a:lnTo>
                <a:lnTo>
                  <a:pt x="18861" y="24207"/>
                </a:lnTo>
                <a:lnTo>
                  <a:pt x="34616" y="31305"/>
                </a:lnTo>
                <a:lnTo>
                  <a:pt x="53085" y="33870"/>
                </a:lnTo>
                <a:lnTo>
                  <a:pt x="71555" y="31305"/>
                </a:lnTo>
                <a:lnTo>
                  <a:pt x="87312" y="24207"/>
                </a:lnTo>
                <a:lnTo>
                  <a:pt x="99231" y="13473"/>
                </a:lnTo>
                <a:lnTo>
                  <a:pt x="106184" y="0"/>
                </a:lnTo>
              </a:path>
            </a:pathLst>
          </a:custGeom>
          <a:ln w="12319">
            <a:solidFill>
              <a:srgbClr val="054532"/>
            </a:solidFill>
          </a:ln>
        </p:spPr>
        <p:txBody>
          <a:bodyPr wrap="square" lIns="0" tIns="0" rIns="0" bIns="0" rtlCol="0"/>
          <a:lstStyle/>
          <a:p>
            <a:endParaRPr sz="1697"/>
          </a:p>
        </p:txBody>
      </p:sp>
      <p:sp>
        <p:nvSpPr>
          <p:cNvPr id="43" name="object 43"/>
          <p:cNvSpPr/>
          <p:nvPr/>
        </p:nvSpPr>
        <p:spPr>
          <a:xfrm>
            <a:off x="2641852" y="2728806"/>
            <a:ext cx="64154" cy="64168"/>
          </a:xfrm>
          <a:prstGeom prst="rect">
            <a:avLst/>
          </a:prstGeom>
          <a:blipFill>
            <a:blip r:embed="rId4" cstate="print"/>
            <a:stretch>
              <a:fillRect/>
            </a:stretch>
          </a:blipFill>
        </p:spPr>
        <p:txBody>
          <a:bodyPr wrap="square" lIns="0" tIns="0" rIns="0" bIns="0" rtlCol="0"/>
          <a:lstStyle/>
          <a:p>
            <a:endParaRPr sz="1697"/>
          </a:p>
        </p:txBody>
      </p:sp>
      <p:sp>
        <p:nvSpPr>
          <p:cNvPr id="44" name="object 44"/>
          <p:cNvSpPr/>
          <p:nvPr/>
        </p:nvSpPr>
        <p:spPr>
          <a:xfrm>
            <a:off x="2541229" y="2457933"/>
            <a:ext cx="248502" cy="66467"/>
          </a:xfrm>
          <a:custGeom>
            <a:avLst/>
            <a:gdLst/>
            <a:ahLst/>
            <a:cxnLst/>
            <a:rect l="l" t="t" r="r" b="b"/>
            <a:pathLst>
              <a:path w="263525" h="70485">
                <a:moveTo>
                  <a:pt x="0" y="70104"/>
                </a:moveTo>
                <a:lnTo>
                  <a:pt x="29277" y="60643"/>
                </a:lnTo>
                <a:lnTo>
                  <a:pt x="55314" y="45272"/>
                </a:lnTo>
                <a:lnTo>
                  <a:pt x="77313" y="24791"/>
                </a:lnTo>
                <a:lnTo>
                  <a:pt x="94475" y="0"/>
                </a:lnTo>
                <a:lnTo>
                  <a:pt x="115256" y="17659"/>
                </a:lnTo>
                <a:lnTo>
                  <a:pt x="139253" y="31014"/>
                </a:lnTo>
                <a:lnTo>
                  <a:pt x="165868" y="39467"/>
                </a:lnTo>
                <a:lnTo>
                  <a:pt x="194500" y="42418"/>
                </a:lnTo>
                <a:lnTo>
                  <a:pt x="212867" y="41215"/>
                </a:lnTo>
                <a:lnTo>
                  <a:pt x="230511" y="37709"/>
                </a:lnTo>
                <a:lnTo>
                  <a:pt x="247278" y="32055"/>
                </a:lnTo>
                <a:lnTo>
                  <a:pt x="263016" y="24409"/>
                </a:lnTo>
              </a:path>
            </a:pathLst>
          </a:custGeom>
          <a:ln w="12319">
            <a:solidFill>
              <a:srgbClr val="054532"/>
            </a:solidFill>
          </a:ln>
        </p:spPr>
        <p:txBody>
          <a:bodyPr wrap="square" lIns="0" tIns="0" rIns="0" bIns="0" rtlCol="0"/>
          <a:lstStyle/>
          <a:p>
            <a:endParaRPr sz="1697"/>
          </a:p>
        </p:txBody>
      </p:sp>
      <p:sp>
        <p:nvSpPr>
          <p:cNvPr id="45" name="object 45"/>
          <p:cNvSpPr/>
          <p:nvPr/>
        </p:nvSpPr>
        <p:spPr>
          <a:xfrm>
            <a:off x="2609056" y="3758967"/>
            <a:ext cx="253292" cy="199400"/>
          </a:xfrm>
          <a:custGeom>
            <a:avLst/>
            <a:gdLst/>
            <a:ahLst/>
            <a:cxnLst/>
            <a:rect l="l" t="t" r="r" b="b"/>
            <a:pathLst>
              <a:path w="268605" h="211454">
                <a:moveTo>
                  <a:pt x="219372" y="211256"/>
                </a:moveTo>
                <a:lnTo>
                  <a:pt x="245077" y="185589"/>
                </a:lnTo>
                <a:lnTo>
                  <a:pt x="266706" y="150079"/>
                </a:lnTo>
                <a:lnTo>
                  <a:pt x="268423" y="112206"/>
                </a:lnTo>
                <a:lnTo>
                  <a:pt x="255142" y="75433"/>
                </a:lnTo>
                <a:lnTo>
                  <a:pt x="231780" y="43222"/>
                </a:lnTo>
                <a:lnTo>
                  <a:pt x="202994" y="18234"/>
                </a:lnTo>
                <a:lnTo>
                  <a:pt x="143745" y="0"/>
                </a:lnTo>
                <a:lnTo>
                  <a:pt x="111195" y="4513"/>
                </a:lnTo>
                <a:lnTo>
                  <a:pt x="80548" y="22940"/>
                </a:lnTo>
                <a:lnTo>
                  <a:pt x="3408" y="99699"/>
                </a:lnTo>
                <a:lnTo>
                  <a:pt x="0" y="114398"/>
                </a:lnTo>
                <a:lnTo>
                  <a:pt x="14789" y="124574"/>
                </a:lnTo>
                <a:lnTo>
                  <a:pt x="38468" y="125951"/>
                </a:lnTo>
                <a:lnTo>
                  <a:pt x="61727" y="114253"/>
                </a:lnTo>
                <a:lnTo>
                  <a:pt x="81158" y="95102"/>
                </a:lnTo>
                <a:lnTo>
                  <a:pt x="104089" y="87653"/>
                </a:lnTo>
                <a:lnTo>
                  <a:pt x="129927" y="93976"/>
                </a:lnTo>
                <a:lnTo>
                  <a:pt x="158816" y="98526"/>
                </a:lnTo>
                <a:lnTo>
                  <a:pt x="190899" y="85755"/>
                </a:lnTo>
              </a:path>
            </a:pathLst>
          </a:custGeom>
          <a:ln w="12318">
            <a:solidFill>
              <a:srgbClr val="054532"/>
            </a:solidFill>
          </a:ln>
        </p:spPr>
        <p:txBody>
          <a:bodyPr wrap="square" lIns="0" tIns="0" rIns="0" bIns="0" rtlCol="0"/>
          <a:lstStyle/>
          <a:p>
            <a:endParaRPr sz="1697"/>
          </a:p>
        </p:txBody>
      </p:sp>
      <p:sp>
        <p:nvSpPr>
          <p:cNvPr id="46" name="object 46"/>
          <p:cNvSpPr/>
          <p:nvPr/>
        </p:nvSpPr>
        <p:spPr>
          <a:xfrm>
            <a:off x="2478614" y="3753797"/>
            <a:ext cx="351384" cy="354240"/>
          </a:xfrm>
          <a:prstGeom prst="rect">
            <a:avLst/>
          </a:prstGeom>
          <a:blipFill>
            <a:blip r:embed="rId5" cstate="print"/>
            <a:stretch>
              <a:fillRect/>
            </a:stretch>
          </a:blipFill>
        </p:spPr>
        <p:txBody>
          <a:bodyPr wrap="square" lIns="0" tIns="0" rIns="0" bIns="0" rtlCol="0"/>
          <a:lstStyle/>
          <a:p>
            <a:endParaRPr sz="1697"/>
          </a:p>
        </p:txBody>
      </p:sp>
      <p:sp>
        <p:nvSpPr>
          <p:cNvPr id="47" name="object 47"/>
          <p:cNvSpPr/>
          <p:nvPr/>
        </p:nvSpPr>
        <p:spPr>
          <a:xfrm>
            <a:off x="2596331" y="3061154"/>
            <a:ext cx="155197" cy="148179"/>
          </a:xfrm>
          <a:prstGeom prst="rect">
            <a:avLst/>
          </a:prstGeom>
          <a:blipFill>
            <a:blip r:embed="rId6" cstate="print"/>
            <a:stretch>
              <a:fillRect/>
            </a:stretch>
          </a:blipFill>
        </p:spPr>
        <p:txBody>
          <a:bodyPr wrap="square" lIns="0" tIns="0" rIns="0" bIns="0" rtlCol="0"/>
          <a:lstStyle/>
          <a:p>
            <a:endParaRPr sz="1697"/>
          </a:p>
        </p:txBody>
      </p:sp>
      <p:sp>
        <p:nvSpPr>
          <p:cNvPr id="48" name="object 48"/>
          <p:cNvSpPr/>
          <p:nvPr/>
        </p:nvSpPr>
        <p:spPr>
          <a:xfrm>
            <a:off x="2517288" y="3273315"/>
            <a:ext cx="337724" cy="141316"/>
          </a:xfrm>
          <a:custGeom>
            <a:avLst/>
            <a:gdLst/>
            <a:ahLst/>
            <a:cxnLst/>
            <a:rect l="l" t="t" r="r" b="b"/>
            <a:pathLst>
              <a:path w="358139" h="149860">
                <a:moveTo>
                  <a:pt x="178244" y="35336"/>
                </a:moveTo>
                <a:lnTo>
                  <a:pt x="230390" y="7599"/>
                </a:lnTo>
                <a:lnTo>
                  <a:pt x="241229" y="2662"/>
                </a:lnTo>
                <a:lnTo>
                  <a:pt x="253123" y="0"/>
                </a:lnTo>
                <a:lnTo>
                  <a:pt x="262741" y="3150"/>
                </a:lnTo>
                <a:lnTo>
                  <a:pt x="266750" y="15651"/>
                </a:lnTo>
                <a:lnTo>
                  <a:pt x="275564" y="9618"/>
                </a:lnTo>
                <a:lnTo>
                  <a:pt x="292648" y="2077"/>
                </a:lnTo>
                <a:lnTo>
                  <a:pt x="305444" y="3733"/>
                </a:lnTo>
                <a:lnTo>
                  <a:pt x="311872" y="12945"/>
                </a:lnTo>
                <a:lnTo>
                  <a:pt x="309854" y="28071"/>
                </a:lnTo>
                <a:lnTo>
                  <a:pt x="337372" y="16079"/>
                </a:lnTo>
                <a:lnTo>
                  <a:pt x="353612" y="21583"/>
                </a:lnTo>
                <a:lnTo>
                  <a:pt x="357946" y="34938"/>
                </a:lnTo>
                <a:lnTo>
                  <a:pt x="349745" y="46499"/>
                </a:lnTo>
                <a:lnTo>
                  <a:pt x="252539" y="107903"/>
                </a:lnTo>
                <a:lnTo>
                  <a:pt x="211327" y="133938"/>
                </a:lnTo>
                <a:lnTo>
                  <a:pt x="188295" y="144527"/>
                </a:lnTo>
                <a:lnTo>
                  <a:pt x="165230" y="149383"/>
                </a:lnTo>
                <a:lnTo>
                  <a:pt x="145598" y="149574"/>
                </a:lnTo>
                <a:lnTo>
                  <a:pt x="132867" y="146169"/>
                </a:lnTo>
                <a:lnTo>
                  <a:pt x="93699" y="134748"/>
                </a:lnTo>
                <a:lnTo>
                  <a:pt x="63476" y="125606"/>
                </a:lnTo>
                <a:lnTo>
                  <a:pt x="34731" y="120728"/>
                </a:lnTo>
                <a:lnTo>
                  <a:pt x="0" y="122102"/>
                </a:lnTo>
              </a:path>
            </a:pathLst>
          </a:custGeom>
          <a:ln w="12319">
            <a:solidFill>
              <a:srgbClr val="054532"/>
            </a:solidFill>
          </a:ln>
        </p:spPr>
        <p:txBody>
          <a:bodyPr wrap="square" lIns="0" tIns="0" rIns="0" bIns="0" rtlCol="0"/>
          <a:lstStyle/>
          <a:p>
            <a:endParaRPr sz="1697"/>
          </a:p>
        </p:txBody>
      </p:sp>
      <p:sp>
        <p:nvSpPr>
          <p:cNvPr id="49" name="object 49"/>
          <p:cNvSpPr/>
          <p:nvPr/>
        </p:nvSpPr>
        <p:spPr>
          <a:xfrm>
            <a:off x="2492895" y="3256827"/>
            <a:ext cx="244909" cy="95808"/>
          </a:xfrm>
          <a:custGeom>
            <a:avLst/>
            <a:gdLst/>
            <a:ahLst/>
            <a:cxnLst/>
            <a:rect l="l" t="t" r="r" b="b"/>
            <a:pathLst>
              <a:path w="259714" h="101600">
                <a:moveTo>
                  <a:pt x="0" y="30127"/>
                </a:moveTo>
                <a:lnTo>
                  <a:pt x="63576" y="4283"/>
                </a:lnTo>
                <a:lnTo>
                  <a:pt x="75898" y="817"/>
                </a:lnTo>
                <a:lnTo>
                  <a:pt x="87709" y="0"/>
                </a:lnTo>
                <a:lnTo>
                  <a:pt x="97762" y="1368"/>
                </a:lnTo>
                <a:lnTo>
                  <a:pt x="104813" y="4460"/>
                </a:lnTo>
                <a:lnTo>
                  <a:pt x="113423" y="10840"/>
                </a:lnTo>
                <a:lnTo>
                  <a:pt x="122034" y="17218"/>
                </a:lnTo>
                <a:lnTo>
                  <a:pt x="130644" y="23595"/>
                </a:lnTo>
                <a:lnTo>
                  <a:pt x="139255" y="29975"/>
                </a:lnTo>
                <a:lnTo>
                  <a:pt x="168374" y="49122"/>
                </a:lnTo>
                <a:lnTo>
                  <a:pt x="190053" y="56962"/>
                </a:lnTo>
                <a:lnTo>
                  <a:pt x="213330" y="58793"/>
                </a:lnTo>
                <a:lnTo>
                  <a:pt x="247243" y="59909"/>
                </a:lnTo>
                <a:lnTo>
                  <a:pt x="255419" y="63600"/>
                </a:lnTo>
                <a:lnTo>
                  <a:pt x="259683" y="71599"/>
                </a:lnTo>
                <a:lnTo>
                  <a:pt x="257727" y="80950"/>
                </a:lnTo>
                <a:lnTo>
                  <a:pt x="247243" y="88699"/>
                </a:lnTo>
                <a:lnTo>
                  <a:pt x="211037" y="100530"/>
                </a:lnTo>
                <a:lnTo>
                  <a:pt x="179039" y="101277"/>
                </a:lnTo>
                <a:lnTo>
                  <a:pt x="147911" y="92916"/>
                </a:lnTo>
                <a:lnTo>
                  <a:pt x="114312" y="77422"/>
                </a:lnTo>
              </a:path>
            </a:pathLst>
          </a:custGeom>
          <a:ln w="12319">
            <a:solidFill>
              <a:srgbClr val="054532"/>
            </a:solidFill>
          </a:ln>
        </p:spPr>
        <p:txBody>
          <a:bodyPr wrap="square" lIns="0" tIns="0" rIns="0" bIns="0" rtlCol="0"/>
          <a:lstStyle/>
          <a:p>
            <a:endParaRPr sz="1697"/>
          </a:p>
        </p:txBody>
      </p:sp>
      <p:sp>
        <p:nvSpPr>
          <p:cNvPr id="50" name="object 50"/>
          <p:cNvSpPr/>
          <p:nvPr/>
        </p:nvSpPr>
        <p:spPr>
          <a:xfrm>
            <a:off x="2571373" y="3043464"/>
            <a:ext cx="205112" cy="205112"/>
          </a:xfrm>
          <a:prstGeom prst="rect">
            <a:avLst/>
          </a:prstGeom>
          <a:blipFill>
            <a:blip r:embed="rId7" cstate="print"/>
            <a:stretch>
              <a:fillRect/>
            </a:stretch>
          </a:blipFill>
        </p:spPr>
        <p:txBody>
          <a:bodyPr wrap="square" lIns="0" tIns="0" rIns="0" bIns="0" rtlCol="0"/>
          <a:lstStyle/>
          <a:p>
            <a:endParaRPr sz="1697"/>
          </a:p>
        </p:txBody>
      </p:sp>
      <p:sp>
        <p:nvSpPr>
          <p:cNvPr id="51" name="object 51"/>
          <p:cNvSpPr/>
          <p:nvPr/>
        </p:nvSpPr>
        <p:spPr>
          <a:xfrm>
            <a:off x="2501013" y="5048285"/>
            <a:ext cx="267664" cy="173053"/>
          </a:xfrm>
          <a:custGeom>
            <a:avLst/>
            <a:gdLst/>
            <a:ahLst/>
            <a:cxnLst/>
            <a:rect l="l" t="t" r="r" b="b"/>
            <a:pathLst>
              <a:path w="283844" h="183514">
                <a:moveTo>
                  <a:pt x="19164" y="0"/>
                </a:moveTo>
                <a:lnTo>
                  <a:pt x="183362" y="0"/>
                </a:lnTo>
                <a:lnTo>
                  <a:pt x="183362" y="60007"/>
                </a:lnTo>
                <a:lnTo>
                  <a:pt x="185407" y="66649"/>
                </a:lnTo>
                <a:lnTo>
                  <a:pt x="192062" y="71386"/>
                </a:lnTo>
                <a:lnTo>
                  <a:pt x="199948" y="71183"/>
                </a:lnTo>
                <a:lnTo>
                  <a:pt x="209221" y="67887"/>
                </a:lnTo>
                <a:lnTo>
                  <a:pt x="216887" y="61007"/>
                </a:lnTo>
                <a:lnTo>
                  <a:pt x="226777" y="54199"/>
                </a:lnTo>
                <a:lnTo>
                  <a:pt x="271416" y="62998"/>
                </a:lnTo>
                <a:lnTo>
                  <a:pt x="283298" y="91681"/>
                </a:lnTo>
                <a:lnTo>
                  <a:pt x="280111" y="107470"/>
                </a:lnTo>
                <a:lnTo>
                  <a:pt x="271416" y="120364"/>
                </a:lnTo>
                <a:lnTo>
                  <a:pt x="258519" y="129057"/>
                </a:lnTo>
                <a:lnTo>
                  <a:pt x="242722" y="132245"/>
                </a:lnTo>
                <a:lnTo>
                  <a:pt x="227852" y="129429"/>
                </a:lnTo>
                <a:lnTo>
                  <a:pt x="217973" y="123264"/>
                </a:lnTo>
                <a:lnTo>
                  <a:pt x="209775" y="117173"/>
                </a:lnTo>
                <a:lnTo>
                  <a:pt x="199948" y="114579"/>
                </a:lnTo>
                <a:lnTo>
                  <a:pt x="194195" y="114719"/>
                </a:lnTo>
                <a:lnTo>
                  <a:pt x="186804" y="119557"/>
                </a:lnTo>
                <a:lnTo>
                  <a:pt x="183362" y="123939"/>
                </a:lnTo>
                <a:lnTo>
                  <a:pt x="183362" y="183362"/>
                </a:lnTo>
                <a:lnTo>
                  <a:pt x="119316" y="183362"/>
                </a:lnTo>
                <a:lnTo>
                  <a:pt x="116712" y="179793"/>
                </a:lnTo>
                <a:lnTo>
                  <a:pt x="114668" y="175412"/>
                </a:lnTo>
                <a:lnTo>
                  <a:pt x="114579" y="171716"/>
                </a:lnTo>
                <a:lnTo>
                  <a:pt x="117180" y="161890"/>
                </a:lnTo>
                <a:lnTo>
                  <a:pt x="123275" y="153692"/>
                </a:lnTo>
                <a:lnTo>
                  <a:pt x="129441" y="143813"/>
                </a:lnTo>
                <a:lnTo>
                  <a:pt x="120376" y="100260"/>
                </a:lnTo>
                <a:lnTo>
                  <a:pt x="91693" y="88379"/>
                </a:lnTo>
                <a:lnTo>
                  <a:pt x="75897" y="91566"/>
                </a:lnTo>
                <a:lnTo>
                  <a:pt x="62999" y="100260"/>
                </a:lnTo>
                <a:lnTo>
                  <a:pt x="54305" y="113153"/>
                </a:lnTo>
                <a:lnTo>
                  <a:pt x="51117" y="128943"/>
                </a:lnTo>
                <a:lnTo>
                  <a:pt x="54201" y="144893"/>
                </a:lnTo>
                <a:lnTo>
                  <a:pt x="61013" y="154782"/>
                </a:lnTo>
                <a:lnTo>
                  <a:pt x="67898" y="162445"/>
                </a:lnTo>
                <a:lnTo>
                  <a:pt x="71196" y="171716"/>
                </a:lnTo>
                <a:lnTo>
                  <a:pt x="71310" y="176199"/>
                </a:lnTo>
                <a:lnTo>
                  <a:pt x="69824" y="180289"/>
                </a:lnTo>
                <a:lnTo>
                  <a:pt x="67297" y="183362"/>
                </a:lnTo>
                <a:lnTo>
                  <a:pt x="0" y="183362"/>
                </a:lnTo>
                <a:lnTo>
                  <a:pt x="0" y="19164"/>
                </a:lnTo>
                <a:lnTo>
                  <a:pt x="1513" y="11722"/>
                </a:lnTo>
                <a:lnTo>
                  <a:pt x="5634" y="5629"/>
                </a:lnTo>
                <a:lnTo>
                  <a:pt x="11728" y="1512"/>
                </a:lnTo>
                <a:lnTo>
                  <a:pt x="19164" y="0"/>
                </a:lnTo>
                <a:close/>
              </a:path>
            </a:pathLst>
          </a:custGeom>
          <a:ln w="12319">
            <a:solidFill>
              <a:srgbClr val="054532"/>
            </a:solidFill>
          </a:ln>
        </p:spPr>
        <p:txBody>
          <a:bodyPr wrap="square" lIns="0" tIns="0" rIns="0" bIns="0" rtlCol="0"/>
          <a:lstStyle/>
          <a:p>
            <a:endParaRPr sz="1697"/>
          </a:p>
        </p:txBody>
      </p:sp>
      <p:sp>
        <p:nvSpPr>
          <p:cNvPr id="52" name="object 52"/>
          <p:cNvSpPr/>
          <p:nvPr/>
        </p:nvSpPr>
        <p:spPr>
          <a:xfrm>
            <a:off x="2495206" y="5215387"/>
            <a:ext cx="184525" cy="184513"/>
          </a:xfrm>
          <a:prstGeom prst="rect">
            <a:avLst/>
          </a:prstGeom>
          <a:blipFill>
            <a:blip r:embed="rId8" cstate="print"/>
            <a:stretch>
              <a:fillRect/>
            </a:stretch>
          </a:blipFill>
        </p:spPr>
        <p:txBody>
          <a:bodyPr wrap="square" lIns="0" tIns="0" rIns="0" bIns="0" rtlCol="0"/>
          <a:lstStyle/>
          <a:p>
            <a:endParaRPr sz="1697"/>
          </a:p>
        </p:txBody>
      </p:sp>
      <p:sp>
        <p:nvSpPr>
          <p:cNvPr id="53" name="object 53"/>
          <p:cNvSpPr/>
          <p:nvPr/>
        </p:nvSpPr>
        <p:spPr>
          <a:xfrm>
            <a:off x="2579695" y="5221195"/>
            <a:ext cx="267664" cy="173053"/>
          </a:xfrm>
          <a:custGeom>
            <a:avLst/>
            <a:gdLst/>
            <a:ahLst/>
            <a:cxnLst/>
            <a:rect l="l" t="t" r="r" b="b"/>
            <a:pathLst>
              <a:path w="283844" h="183514">
                <a:moveTo>
                  <a:pt x="264134" y="183349"/>
                </a:moveTo>
                <a:lnTo>
                  <a:pt x="99923" y="183349"/>
                </a:lnTo>
                <a:lnTo>
                  <a:pt x="99923" y="123342"/>
                </a:lnTo>
                <a:lnTo>
                  <a:pt x="97878" y="116700"/>
                </a:lnTo>
                <a:lnTo>
                  <a:pt x="91224" y="111963"/>
                </a:lnTo>
                <a:lnTo>
                  <a:pt x="83337" y="112166"/>
                </a:lnTo>
                <a:lnTo>
                  <a:pt x="74066" y="115462"/>
                </a:lnTo>
                <a:lnTo>
                  <a:pt x="66403" y="122342"/>
                </a:lnTo>
                <a:lnTo>
                  <a:pt x="56514" y="129150"/>
                </a:lnTo>
                <a:lnTo>
                  <a:pt x="11880" y="120351"/>
                </a:lnTo>
                <a:lnTo>
                  <a:pt x="0" y="91668"/>
                </a:lnTo>
                <a:lnTo>
                  <a:pt x="3187" y="75879"/>
                </a:lnTo>
                <a:lnTo>
                  <a:pt x="11880" y="62985"/>
                </a:lnTo>
                <a:lnTo>
                  <a:pt x="24774" y="54292"/>
                </a:lnTo>
                <a:lnTo>
                  <a:pt x="40563" y="51104"/>
                </a:lnTo>
                <a:lnTo>
                  <a:pt x="55439" y="53920"/>
                </a:lnTo>
                <a:lnTo>
                  <a:pt x="65317" y="60085"/>
                </a:lnTo>
                <a:lnTo>
                  <a:pt x="73512" y="66176"/>
                </a:lnTo>
                <a:lnTo>
                  <a:pt x="83337" y="68770"/>
                </a:lnTo>
                <a:lnTo>
                  <a:pt x="89090" y="68630"/>
                </a:lnTo>
                <a:lnTo>
                  <a:pt x="96481" y="63792"/>
                </a:lnTo>
                <a:lnTo>
                  <a:pt x="99923" y="59410"/>
                </a:lnTo>
                <a:lnTo>
                  <a:pt x="99923" y="0"/>
                </a:lnTo>
                <a:lnTo>
                  <a:pt x="163969" y="0"/>
                </a:lnTo>
                <a:lnTo>
                  <a:pt x="166573" y="3556"/>
                </a:lnTo>
                <a:lnTo>
                  <a:pt x="168617" y="7937"/>
                </a:lnTo>
                <a:lnTo>
                  <a:pt x="168706" y="11633"/>
                </a:lnTo>
                <a:lnTo>
                  <a:pt x="166112" y="21459"/>
                </a:lnTo>
                <a:lnTo>
                  <a:pt x="160021" y="29657"/>
                </a:lnTo>
                <a:lnTo>
                  <a:pt x="153856" y="39536"/>
                </a:lnTo>
                <a:lnTo>
                  <a:pt x="162917" y="83094"/>
                </a:lnTo>
                <a:lnTo>
                  <a:pt x="191604" y="94970"/>
                </a:lnTo>
                <a:lnTo>
                  <a:pt x="207392" y="91784"/>
                </a:lnTo>
                <a:lnTo>
                  <a:pt x="220281" y="83094"/>
                </a:lnTo>
                <a:lnTo>
                  <a:pt x="228970" y="70201"/>
                </a:lnTo>
                <a:lnTo>
                  <a:pt x="232156" y="54406"/>
                </a:lnTo>
                <a:lnTo>
                  <a:pt x="229076" y="38461"/>
                </a:lnTo>
                <a:lnTo>
                  <a:pt x="222270" y="28571"/>
                </a:lnTo>
                <a:lnTo>
                  <a:pt x="215391" y="20906"/>
                </a:lnTo>
                <a:lnTo>
                  <a:pt x="212090" y="11633"/>
                </a:lnTo>
                <a:lnTo>
                  <a:pt x="211988" y="7150"/>
                </a:lnTo>
                <a:lnTo>
                  <a:pt x="213461" y="3060"/>
                </a:lnTo>
                <a:lnTo>
                  <a:pt x="215988" y="0"/>
                </a:lnTo>
                <a:lnTo>
                  <a:pt x="283273" y="0"/>
                </a:lnTo>
                <a:lnTo>
                  <a:pt x="283273" y="164198"/>
                </a:lnTo>
                <a:lnTo>
                  <a:pt x="281763" y="171637"/>
                </a:lnTo>
                <a:lnTo>
                  <a:pt x="277652" y="177726"/>
                </a:lnTo>
                <a:lnTo>
                  <a:pt x="271566" y="181839"/>
                </a:lnTo>
                <a:lnTo>
                  <a:pt x="264134" y="183349"/>
                </a:lnTo>
                <a:close/>
              </a:path>
            </a:pathLst>
          </a:custGeom>
          <a:ln w="12319">
            <a:solidFill>
              <a:srgbClr val="054532"/>
            </a:solidFill>
          </a:ln>
        </p:spPr>
        <p:txBody>
          <a:bodyPr wrap="square" lIns="0" tIns="0" rIns="0" bIns="0" rtlCol="0"/>
          <a:lstStyle/>
          <a:p>
            <a:endParaRPr sz="1697"/>
          </a:p>
        </p:txBody>
      </p:sp>
      <p:sp>
        <p:nvSpPr>
          <p:cNvPr id="54" name="object 54"/>
          <p:cNvSpPr/>
          <p:nvPr/>
        </p:nvSpPr>
        <p:spPr>
          <a:xfrm>
            <a:off x="2668115" y="5042476"/>
            <a:ext cx="184513" cy="184525"/>
          </a:xfrm>
          <a:prstGeom prst="rect">
            <a:avLst/>
          </a:prstGeom>
          <a:blipFill>
            <a:blip r:embed="rId9" cstate="print"/>
            <a:stretch>
              <a:fillRect/>
            </a:stretch>
          </a:blipFill>
        </p:spPr>
        <p:txBody>
          <a:bodyPr wrap="square" lIns="0" tIns="0" rIns="0" bIns="0" rtlCol="0"/>
          <a:lstStyle/>
          <a:p>
            <a:endParaRPr sz="1697"/>
          </a:p>
        </p:txBody>
      </p:sp>
      <p:sp>
        <p:nvSpPr>
          <p:cNvPr id="55" name="object 55"/>
          <p:cNvSpPr/>
          <p:nvPr/>
        </p:nvSpPr>
        <p:spPr>
          <a:xfrm>
            <a:off x="2485146" y="5737876"/>
            <a:ext cx="377844" cy="307184"/>
          </a:xfrm>
          <a:custGeom>
            <a:avLst/>
            <a:gdLst/>
            <a:ahLst/>
            <a:cxnLst/>
            <a:rect l="l" t="t" r="r" b="b"/>
            <a:pathLst>
              <a:path w="400685" h="325754">
                <a:moveTo>
                  <a:pt x="300291" y="0"/>
                </a:moveTo>
                <a:lnTo>
                  <a:pt x="400392" y="0"/>
                </a:lnTo>
                <a:lnTo>
                  <a:pt x="400392" y="325323"/>
                </a:lnTo>
                <a:lnTo>
                  <a:pt x="0" y="325323"/>
                </a:lnTo>
                <a:lnTo>
                  <a:pt x="0" y="0"/>
                </a:lnTo>
                <a:lnTo>
                  <a:pt x="100101" y="0"/>
                </a:lnTo>
              </a:path>
            </a:pathLst>
          </a:custGeom>
          <a:ln w="12319">
            <a:solidFill>
              <a:srgbClr val="054532"/>
            </a:solidFill>
          </a:ln>
        </p:spPr>
        <p:txBody>
          <a:bodyPr wrap="square" lIns="0" tIns="0" rIns="0" bIns="0" rtlCol="0"/>
          <a:lstStyle/>
          <a:p>
            <a:endParaRPr sz="1697"/>
          </a:p>
        </p:txBody>
      </p:sp>
      <p:sp>
        <p:nvSpPr>
          <p:cNvPr id="56" name="object 56"/>
          <p:cNvSpPr/>
          <p:nvPr/>
        </p:nvSpPr>
        <p:spPr>
          <a:xfrm>
            <a:off x="2586618" y="5707385"/>
            <a:ext cx="174850" cy="58082"/>
          </a:xfrm>
          <a:custGeom>
            <a:avLst/>
            <a:gdLst/>
            <a:ahLst/>
            <a:cxnLst/>
            <a:rect l="l" t="t" r="r" b="b"/>
            <a:pathLst>
              <a:path w="185419" h="61595">
                <a:moveTo>
                  <a:pt x="0" y="0"/>
                </a:moveTo>
                <a:lnTo>
                  <a:pt x="185166" y="0"/>
                </a:lnTo>
                <a:lnTo>
                  <a:pt x="185166" y="61417"/>
                </a:lnTo>
                <a:lnTo>
                  <a:pt x="0" y="61417"/>
                </a:lnTo>
                <a:lnTo>
                  <a:pt x="0" y="0"/>
                </a:lnTo>
                <a:close/>
              </a:path>
            </a:pathLst>
          </a:custGeom>
          <a:ln w="12319">
            <a:solidFill>
              <a:srgbClr val="054532"/>
            </a:solidFill>
          </a:ln>
        </p:spPr>
        <p:txBody>
          <a:bodyPr wrap="square" lIns="0" tIns="0" rIns="0" bIns="0" rtlCol="0"/>
          <a:lstStyle/>
          <a:p>
            <a:endParaRPr sz="1697"/>
          </a:p>
        </p:txBody>
      </p:sp>
      <p:sp>
        <p:nvSpPr>
          <p:cNvPr id="57" name="object 57"/>
          <p:cNvSpPr/>
          <p:nvPr/>
        </p:nvSpPr>
        <p:spPr>
          <a:xfrm>
            <a:off x="2711001" y="5846114"/>
            <a:ext cx="100598" cy="0"/>
          </a:xfrm>
          <a:custGeom>
            <a:avLst/>
            <a:gdLst/>
            <a:ahLst/>
            <a:cxnLst/>
            <a:rect l="l" t="t" r="r" b="b"/>
            <a:pathLst>
              <a:path w="106680">
                <a:moveTo>
                  <a:pt x="0" y="0"/>
                </a:moveTo>
                <a:lnTo>
                  <a:pt x="106235" y="0"/>
                </a:lnTo>
              </a:path>
            </a:pathLst>
          </a:custGeom>
          <a:ln w="12319">
            <a:solidFill>
              <a:srgbClr val="054532"/>
            </a:solidFill>
          </a:ln>
        </p:spPr>
        <p:txBody>
          <a:bodyPr wrap="square" lIns="0" tIns="0" rIns="0" bIns="0" rtlCol="0"/>
          <a:lstStyle/>
          <a:p>
            <a:endParaRPr sz="1697"/>
          </a:p>
        </p:txBody>
      </p:sp>
      <p:sp>
        <p:nvSpPr>
          <p:cNvPr id="58" name="object 58"/>
          <p:cNvSpPr/>
          <p:nvPr/>
        </p:nvSpPr>
        <p:spPr>
          <a:xfrm>
            <a:off x="2711001" y="5886653"/>
            <a:ext cx="100598" cy="0"/>
          </a:xfrm>
          <a:custGeom>
            <a:avLst/>
            <a:gdLst/>
            <a:ahLst/>
            <a:cxnLst/>
            <a:rect l="l" t="t" r="r" b="b"/>
            <a:pathLst>
              <a:path w="106680">
                <a:moveTo>
                  <a:pt x="0" y="0"/>
                </a:moveTo>
                <a:lnTo>
                  <a:pt x="106235" y="0"/>
                </a:lnTo>
              </a:path>
            </a:pathLst>
          </a:custGeom>
          <a:ln w="12319">
            <a:solidFill>
              <a:srgbClr val="054532"/>
            </a:solidFill>
          </a:ln>
        </p:spPr>
        <p:txBody>
          <a:bodyPr wrap="square" lIns="0" tIns="0" rIns="0" bIns="0" rtlCol="0"/>
          <a:lstStyle/>
          <a:p>
            <a:endParaRPr sz="1697"/>
          </a:p>
        </p:txBody>
      </p:sp>
      <p:sp>
        <p:nvSpPr>
          <p:cNvPr id="59" name="object 59"/>
          <p:cNvSpPr/>
          <p:nvPr/>
        </p:nvSpPr>
        <p:spPr>
          <a:xfrm>
            <a:off x="2711001" y="5927191"/>
            <a:ext cx="100598" cy="0"/>
          </a:xfrm>
          <a:custGeom>
            <a:avLst/>
            <a:gdLst/>
            <a:ahLst/>
            <a:cxnLst/>
            <a:rect l="l" t="t" r="r" b="b"/>
            <a:pathLst>
              <a:path w="106680">
                <a:moveTo>
                  <a:pt x="0" y="0"/>
                </a:moveTo>
                <a:lnTo>
                  <a:pt x="106235" y="0"/>
                </a:lnTo>
              </a:path>
            </a:pathLst>
          </a:custGeom>
          <a:ln w="12319">
            <a:solidFill>
              <a:srgbClr val="054532"/>
            </a:solidFill>
          </a:ln>
        </p:spPr>
        <p:txBody>
          <a:bodyPr wrap="square" lIns="0" tIns="0" rIns="0" bIns="0" rtlCol="0"/>
          <a:lstStyle/>
          <a:p>
            <a:endParaRPr sz="1697"/>
          </a:p>
        </p:txBody>
      </p:sp>
      <p:sp>
        <p:nvSpPr>
          <p:cNvPr id="60" name="object 60"/>
          <p:cNvSpPr/>
          <p:nvPr/>
        </p:nvSpPr>
        <p:spPr>
          <a:xfrm>
            <a:off x="2711001" y="5967731"/>
            <a:ext cx="63473" cy="0"/>
          </a:xfrm>
          <a:custGeom>
            <a:avLst/>
            <a:gdLst/>
            <a:ahLst/>
            <a:cxnLst/>
            <a:rect l="l" t="t" r="r" b="b"/>
            <a:pathLst>
              <a:path w="67310">
                <a:moveTo>
                  <a:pt x="0" y="0"/>
                </a:moveTo>
                <a:lnTo>
                  <a:pt x="66967" y="0"/>
                </a:lnTo>
              </a:path>
            </a:pathLst>
          </a:custGeom>
          <a:ln w="12319">
            <a:solidFill>
              <a:srgbClr val="054532"/>
            </a:solidFill>
          </a:ln>
        </p:spPr>
        <p:txBody>
          <a:bodyPr wrap="square" lIns="0" tIns="0" rIns="0" bIns="0" rtlCol="0"/>
          <a:lstStyle/>
          <a:p>
            <a:endParaRPr sz="1697"/>
          </a:p>
        </p:txBody>
      </p:sp>
      <p:sp>
        <p:nvSpPr>
          <p:cNvPr id="61" name="object 61"/>
          <p:cNvSpPr/>
          <p:nvPr/>
        </p:nvSpPr>
        <p:spPr>
          <a:xfrm>
            <a:off x="2530845" y="5833047"/>
            <a:ext cx="122539" cy="140395"/>
          </a:xfrm>
          <a:prstGeom prst="rect">
            <a:avLst/>
          </a:prstGeom>
          <a:blipFill>
            <a:blip r:embed="rId10" cstate="print"/>
            <a:stretch>
              <a:fillRect/>
            </a:stretch>
          </a:blipFill>
        </p:spPr>
        <p:txBody>
          <a:bodyPr wrap="square" lIns="0" tIns="0" rIns="0" bIns="0" rtlCol="0"/>
          <a:lstStyle/>
          <a:p>
            <a:endParaRPr sz="1697"/>
          </a:p>
        </p:txBody>
      </p:sp>
      <p:sp>
        <p:nvSpPr>
          <p:cNvPr id="62" name="object 62"/>
          <p:cNvSpPr/>
          <p:nvPr/>
        </p:nvSpPr>
        <p:spPr>
          <a:xfrm>
            <a:off x="2571038" y="4567472"/>
            <a:ext cx="205771" cy="205759"/>
          </a:xfrm>
          <a:prstGeom prst="rect">
            <a:avLst/>
          </a:prstGeom>
          <a:blipFill>
            <a:blip r:embed="rId11" cstate="print"/>
            <a:stretch>
              <a:fillRect/>
            </a:stretch>
          </a:blipFill>
        </p:spPr>
        <p:txBody>
          <a:bodyPr wrap="square" lIns="0" tIns="0" rIns="0" bIns="0" rtlCol="0"/>
          <a:lstStyle/>
          <a:p>
            <a:endParaRPr sz="1697"/>
          </a:p>
        </p:txBody>
      </p:sp>
      <p:sp>
        <p:nvSpPr>
          <p:cNvPr id="63" name="object 63"/>
          <p:cNvSpPr/>
          <p:nvPr/>
        </p:nvSpPr>
        <p:spPr>
          <a:xfrm>
            <a:off x="2558857" y="4388322"/>
            <a:ext cx="230538" cy="185628"/>
          </a:xfrm>
          <a:custGeom>
            <a:avLst/>
            <a:gdLst/>
            <a:ahLst/>
            <a:cxnLst/>
            <a:rect l="l" t="t" r="r" b="b"/>
            <a:pathLst>
              <a:path w="244475" h="196850">
                <a:moveTo>
                  <a:pt x="113626" y="196507"/>
                </a:moveTo>
                <a:lnTo>
                  <a:pt x="0" y="0"/>
                </a:lnTo>
                <a:lnTo>
                  <a:pt x="244055" y="0"/>
                </a:lnTo>
                <a:lnTo>
                  <a:pt x="131305" y="196507"/>
                </a:lnTo>
              </a:path>
            </a:pathLst>
          </a:custGeom>
          <a:ln w="12319">
            <a:solidFill>
              <a:srgbClr val="054532"/>
            </a:solidFill>
          </a:ln>
        </p:spPr>
        <p:txBody>
          <a:bodyPr wrap="square" lIns="0" tIns="0" rIns="0" bIns="0" rtlCol="0"/>
          <a:lstStyle/>
          <a:p>
            <a:endParaRPr sz="1697"/>
          </a:p>
        </p:txBody>
      </p:sp>
      <p:sp>
        <p:nvSpPr>
          <p:cNvPr id="64" name="object 64"/>
          <p:cNvSpPr/>
          <p:nvPr/>
        </p:nvSpPr>
        <p:spPr>
          <a:xfrm>
            <a:off x="2497301" y="4382514"/>
            <a:ext cx="353255" cy="361196"/>
          </a:xfrm>
          <a:prstGeom prst="rect">
            <a:avLst/>
          </a:prstGeom>
          <a:blipFill>
            <a:blip r:embed="rId12" cstate="print"/>
            <a:stretch>
              <a:fillRect/>
            </a:stretch>
          </a:blipFill>
        </p:spPr>
        <p:txBody>
          <a:bodyPr wrap="square" lIns="0" tIns="0" rIns="0" bIns="0" rtlCol="0"/>
          <a:lstStyle/>
          <a:p>
            <a:endParaRPr sz="1697"/>
          </a:p>
        </p:txBody>
      </p:sp>
      <p:sp>
        <p:nvSpPr>
          <p:cNvPr id="65" name="object 65"/>
          <p:cNvSpPr txBox="1"/>
          <p:nvPr/>
        </p:nvSpPr>
        <p:spPr>
          <a:xfrm>
            <a:off x="6297105" y="2515083"/>
            <a:ext cx="1070960" cy="1695567"/>
          </a:xfrm>
          <a:prstGeom prst="rect">
            <a:avLst/>
          </a:prstGeom>
        </p:spPr>
        <p:txBody>
          <a:bodyPr vert="horz" wrap="square" lIns="0" tIns="11976" rIns="0" bIns="0" rtlCol="0">
            <a:spAutoFit/>
          </a:bodyPr>
          <a:lstStyle/>
          <a:p>
            <a:pPr algn="ctr">
              <a:spcBef>
                <a:spcPts val="95"/>
              </a:spcBef>
            </a:pPr>
            <a:r>
              <a:rPr lang="tr-TR" sz="2358" b="1" dirty="0">
                <a:latin typeface="Meta Headline OT"/>
                <a:cs typeface="Meta Headline OT"/>
              </a:rPr>
              <a:t>177.68</a:t>
            </a:r>
            <a:endParaRPr sz="2358" dirty="0">
              <a:latin typeface="Meta Headline OT"/>
              <a:cs typeface="Meta Headline OT"/>
            </a:endParaRPr>
          </a:p>
          <a:p>
            <a:pPr>
              <a:spcBef>
                <a:spcPts val="37"/>
              </a:spcBef>
            </a:pPr>
            <a:endParaRPr sz="1933" dirty="0">
              <a:latin typeface="Times New Roman"/>
              <a:cs typeface="Times New Roman"/>
            </a:endParaRPr>
          </a:p>
          <a:p>
            <a:pPr marL="113769" algn="ctr"/>
            <a:r>
              <a:rPr lang="tr-TR" sz="2358" b="1" dirty="0">
                <a:latin typeface="Meta Headline OT"/>
                <a:cs typeface="Meta Headline OT"/>
              </a:rPr>
              <a:t>15.794</a:t>
            </a:r>
            <a:endParaRPr sz="2358" dirty="0">
              <a:latin typeface="Meta Headline OT"/>
              <a:cs typeface="Meta Headline OT"/>
            </a:endParaRPr>
          </a:p>
          <a:p>
            <a:pPr>
              <a:spcBef>
                <a:spcPts val="42"/>
              </a:spcBef>
            </a:pPr>
            <a:endParaRPr sz="1933" dirty="0">
              <a:latin typeface="Times New Roman"/>
              <a:cs typeface="Times New Roman"/>
            </a:endParaRPr>
          </a:p>
          <a:p>
            <a:pPr marL="102990" algn="ctr"/>
            <a:r>
              <a:rPr lang="tr-TR" sz="2358" b="1" spc="23" dirty="0">
                <a:latin typeface="Meta Headline OT"/>
                <a:cs typeface="Meta Headline OT"/>
              </a:rPr>
              <a:t>64.120</a:t>
            </a:r>
            <a:endParaRPr sz="2358" dirty="0">
              <a:latin typeface="Meta Headline OT"/>
              <a:cs typeface="Meta Headline OT"/>
            </a:endParaRPr>
          </a:p>
        </p:txBody>
      </p:sp>
      <p:sp>
        <p:nvSpPr>
          <p:cNvPr id="66" name="object 66"/>
          <p:cNvSpPr txBox="1"/>
          <p:nvPr/>
        </p:nvSpPr>
        <p:spPr>
          <a:xfrm>
            <a:off x="6452439" y="4325960"/>
            <a:ext cx="1031134" cy="374949"/>
          </a:xfrm>
          <a:prstGeom prst="rect">
            <a:avLst/>
          </a:prstGeom>
        </p:spPr>
        <p:txBody>
          <a:bodyPr vert="horz" wrap="square" lIns="0" tIns="11976" rIns="0" bIns="0" rtlCol="0">
            <a:spAutoFit/>
          </a:bodyPr>
          <a:lstStyle/>
          <a:p>
            <a:pPr marL="11976">
              <a:spcBef>
                <a:spcPts val="95"/>
              </a:spcBef>
            </a:pPr>
            <a:r>
              <a:rPr lang="tr-TR" sz="2358" b="1" dirty="0">
                <a:latin typeface="Meta Headline OT"/>
                <a:cs typeface="Meta Headline OT"/>
              </a:rPr>
              <a:t>25.432</a:t>
            </a:r>
            <a:endParaRPr sz="2358" dirty="0">
              <a:latin typeface="Meta Headline OT"/>
              <a:cs typeface="Meta Headline OT"/>
            </a:endParaRPr>
          </a:p>
        </p:txBody>
      </p:sp>
      <p:sp>
        <p:nvSpPr>
          <p:cNvPr id="67" name="object 67"/>
          <p:cNvSpPr txBox="1"/>
          <p:nvPr/>
        </p:nvSpPr>
        <p:spPr>
          <a:xfrm>
            <a:off x="6878877" y="4946020"/>
            <a:ext cx="646703" cy="374949"/>
          </a:xfrm>
          <a:prstGeom prst="rect">
            <a:avLst/>
          </a:prstGeom>
        </p:spPr>
        <p:txBody>
          <a:bodyPr vert="horz" wrap="square" lIns="0" tIns="11976" rIns="0" bIns="0" rtlCol="0">
            <a:spAutoFit/>
          </a:bodyPr>
          <a:lstStyle/>
          <a:p>
            <a:pPr marL="11976">
              <a:spcBef>
                <a:spcPts val="95"/>
              </a:spcBef>
            </a:pPr>
            <a:r>
              <a:rPr lang="tr-TR" sz="2358" b="1" dirty="0">
                <a:latin typeface="Meta Headline OT"/>
                <a:cs typeface="Meta Headline OT"/>
              </a:rPr>
              <a:t>413</a:t>
            </a:r>
            <a:endParaRPr sz="2358" dirty="0">
              <a:latin typeface="Meta Headline OT"/>
              <a:cs typeface="Meta Headline OT"/>
            </a:endParaRPr>
          </a:p>
        </p:txBody>
      </p:sp>
      <p:sp>
        <p:nvSpPr>
          <p:cNvPr id="71" name="object 67">
            <a:extLst>
              <a:ext uri="{FF2B5EF4-FFF2-40B4-BE49-F238E27FC236}">
                <a16:creationId xmlns:a16="http://schemas.microsoft.com/office/drawing/2014/main" id="{83922011-71EE-8446-89B2-D266DBF54DA9}"/>
              </a:ext>
            </a:extLst>
          </p:cNvPr>
          <p:cNvSpPr txBox="1"/>
          <p:nvPr/>
        </p:nvSpPr>
        <p:spPr>
          <a:xfrm>
            <a:off x="6711966" y="5649684"/>
            <a:ext cx="646703" cy="374949"/>
          </a:xfrm>
          <a:prstGeom prst="rect">
            <a:avLst/>
          </a:prstGeom>
        </p:spPr>
        <p:txBody>
          <a:bodyPr vert="horz" wrap="square" lIns="0" tIns="11976" rIns="0" bIns="0" rtlCol="0">
            <a:spAutoFit/>
          </a:bodyPr>
          <a:lstStyle/>
          <a:p>
            <a:pPr marL="11976">
              <a:spcBef>
                <a:spcPts val="95"/>
              </a:spcBef>
            </a:pPr>
            <a:r>
              <a:rPr lang="tr-TR" sz="2358" b="1" dirty="0">
                <a:latin typeface="Meta Headline OT"/>
                <a:cs typeface="Meta Headline OT"/>
              </a:rPr>
              <a:t>113</a:t>
            </a:r>
            <a:endParaRPr sz="2358" dirty="0">
              <a:latin typeface="Meta Headline OT"/>
              <a:cs typeface="Meta Headline OT"/>
            </a:endParaRPr>
          </a:p>
        </p:txBody>
      </p:sp>
      <p:sp>
        <p:nvSpPr>
          <p:cNvPr id="72" name="object 67">
            <a:extLst>
              <a:ext uri="{FF2B5EF4-FFF2-40B4-BE49-F238E27FC236}">
                <a16:creationId xmlns:a16="http://schemas.microsoft.com/office/drawing/2014/main" id="{ED31F21A-576E-3B45-AFA0-1EF9420389A8}"/>
              </a:ext>
            </a:extLst>
          </p:cNvPr>
          <p:cNvSpPr txBox="1"/>
          <p:nvPr/>
        </p:nvSpPr>
        <p:spPr>
          <a:xfrm>
            <a:off x="3478444" y="6392528"/>
            <a:ext cx="4153930" cy="186115"/>
          </a:xfrm>
          <a:prstGeom prst="rect">
            <a:avLst/>
          </a:prstGeom>
        </p:spPr>
        <p:txBody>
          <a:bodyPr vert="horz" wrap="square" lIns="0" tIns="11976" rIns="0" bIns="0" rtlCol="0">
            <a:spAutoFit/>
          </a:bodyPr>
          <a:lstStyle/>
          <a:p>
            <a:pPr marL="11976" algn="r">
              <a:spcBef>
                <a:spcPts val="95"/>
              </a:spcBef>
            </a:pPr>
            <a:r>
              <a:rPr lang="tr-TR" sz="1131" dirty="0">
                <a:solidFill>
                  <a:srgbClr val="054532"/>
                </a:solidFill>
                <a:latin typeface="Meta Headline OT"/>
                <a:cs typeface="Meta Headline OT"/>
              </a:rPr>
              <a:t>*Mart 2021 itibariyle</a:t>
            </a:r>
            <a:endParaRPr sz="1131" dirty="0">
              <a:latin typeface="Meta Headline OT"/>
              <a:cs typeface="Meta Headline OT"/>
            </a:endParaRPr>
          </a:p>
        </p:txBody>
      </p:sp>
      <p:sp>
        <p:nvSpPr>
          <p:cNvPr id="73" name="object 3">
            <a:extLst>
              <a:ext uri="{FF2B5EF4-FFF2-40B4-BE49-F238E27FC236}">
                <a16:creationId xmlns:a16="http://schemas.microsoft.com/office/drawing/2014/main" id="{B8D2F0AA-B1A5-9242-8C73-DD09447485A5}"/>
              </a:ext>
            </a:extLst>
          </p:cNvPr>
          <p:cNvSpPr/>
          <p:nvPr/>
        </p:nvSpPr>
        <p:spPr>
          <a:xfrm>
            <a:off x="304806" y="965381"/>
            <a:ext cx="8249075"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sz="1697"/>
          </a:p>
        </p:txBody>
      </p:sp>
      <p:sp>
        <p:nvSpPr>
          <p:cNvPr id="74" name="object 5">
            <a:extLst>
              <a:ext uri="{FF2B5EF4-FFF2-40B4-BE49-F238E27FC236}">
                <a16:creationId xmlns:a16="http://schemas.microsoft.com/office/drawing/2014/main" id="{14DD9070-9B75-C644-8D90-DE2D27829C56}"/>
              </a:ext>
            </a:extLst>
          </p:cNvPr>
          <p:cNvSpPr/>
          <p:nvPr/>
        </p:nvSpPr>
        <p:spPr>
          <a:xfrm>
            <a:off x="8647061" y="889434"/>
            <a:ext cx="925469" cy="582209"/>
          </a:xfrm>
          <a:prstGeom prst="rect">
            <a:avLst/>
          </a:prstGeom>
          <a:blipFill>
            <a:blip r:embed="rId13" cstate="print"/>
            <a:stretch>
              <a:fillRect/>
            </a:stretch>
          </a:blipFill>
        </p:spPr>
        <p:txBody>
          <a:bodyPr wrap="square" lIns="0" tIns="0" rIns="0" bIns="0" rtlCol="0"/>
          <a:lstStyle/>
          <a:p>
            <a:endParaRPr sz="1697"/>
          </a:p>
        </p:txBody>
      </p:sp>
      <p:sp>
        <p:nvSpPr>
          <p:cNvPr id="75" name="object 10"/>
          <p:cNvSpPr/>
          <p:nvPr/>
        </p:nvSpPr>
        <p:spPr>
          <a:xfrm>
            <a:off x="3002396" y="3039826"/>
            <a:ext cx="1821625" cy="364411"/>
          </a:xfrm>
          <a:prstGeom prst="rect">
            <a:avLst/>
          </a:prstGeom>
          <a:blipFill>
            <a:blip r:embed="rId14" cstate="print"/>
            <a:stretch>
              <a:fillRect/>
            </a:stretch>
          </a:blipFill>
        </p:spPr>
        <p:txBody>
          <a:bodyPr wrap="square" lIns="0" tIns="0" rIns="0" bIns="0" rtlCol="0"/>
          <a:lstStyle/>
          <a:p>
            <a:r>
              <a:rPr lang="tr-TR" sz="1509" b="1" dirty="0"/>
              <a:t>İlk başvuru</a:t>
            </a:r>
          </a:p>
          <a:p>
            <a:r>
              <a:rPr lang="tr-TR" sz="1509" b="1" dirty="0"/>
              <a:t>hizmet sayısı</a:t>
            </a:r>
            <a:endParaRPr sz="1509" b="1" dirty="0"/>
          </a:p>
        </p:txBody>
      </p:sp>
      <p:sp>
        <p:nvSpPr>
          <p:cNvPr id="69" name="Rectangle 69">
            <a:extLst>
              <a:ext uri="{FF2B5EF4-FFF2-40B4-BE49-F238E27FC236}">
                <a16:creationId xmlns:a16="http://schemas.microsoft.com/office/drawing/2014/main" id="{772AF99F-8F72-4705-A128-E039B7F3FECE}"/>
              </a:ext>
            </a:extLst>
          </p:cNvPr>
          <p:cNvSpPr/>
          <p:nvPr/>
        </p:nvSpPr>
        <p:spPr>
          <a:xfrm>
            <a:off x="1153949" y="1273111"/>
            <a:ext cx="3362163" cy="674733"/>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80" b="1" dirty="0">
                <a:solidFill>
                  <a:schemeClr val="tx1"/>
                </a:solidFill>
              </a:rPr>
              <a:t>RAKAMLARLA YEDAM</a:t>
            </a:r>
          </a:p>
        </p:txBody>
      </p:sp>
      <p:sp>
        <p:nvSpPr>
          <p:cNvPr id="70" name="Rectangle 70">
            <a:extLst>
              <a:ext uri="{FF2B5EF4-FFF2-40B4-BE49-F238E27FC236}">
                <a16:creationId xmlns:a16="http://schemas.microsoft.com/office/drawing/2014/main" id="{AB1C48F6-F431-41F7-96CA-9D0703600E90}"/>
              </a:ext>
            </a:extLst>
          </p:cNvPr>
          <p:cNvSpPr/>
          <p:nvPr/>
        </p:nvSpPr>
        <p:spPr>
          <a:xfrm>
            <a:off x="1084412" y="1266507"/>
            <a:ext cx="60256" cy="674689"/>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13164">
              <a:defRPr/>
            </a:pPr>
            <a:endParaRPr lang="en-US" sz="1404">
              <a:solidFill>
                <a:srgbClr val="FFFFFF"/>
              </a:solidFill>
              <a:latin typeface="Calibri" panose="020F0502020204030204"/>
            </a:endParaRPr>
          </a:p>
        </p:txBody>
      </p:sp>
      <p:sp>
        <p:nvSpPr>
          <p:cNvPr id="3" name="Slayt Numarası Yer Tutucusu 2"/>
          <p:cNvSpPr>
            <a:spLocks noGrp="1"/>
          </p:cNvSpPr>
          <p:nvPr>
            <p:ph type="sldNum" sz="quarter" idx="7"/>
          </p:nvPr>
        </p:nvSpPr>
        <p:spPr>
          <a:xfrm>
            <a:off x="8795360" y="7756332"/>
            <a:ext cx="2712262" cy="305426"/>
          </a:xfrm>
          <a:prstGeom prst="rect">
            <a:avLst/>
          </a:prstGeom>
        </p:spPr>
        <p:txBody>
          <a:bodyPr wrap="square" lIns="0" tIns="0" rIns="0" bIns="0">
            <a:spAutoFit/>
          </a:bodyPr>
          <a:lstStyle>
            <a:defPPr>
              <a:defRPr lang="tr-TR"/>
            </a:defPPr>
            <a:lvl1pPr marL="0" algn="r" defTabSz="1008357" rtl="0" eaLnBrk="1" latinLnBrk="0" hangingPunct="1">
              <a:defRPr sz="1985" kern="1200">
                <a:solidFill>
                  <a:schemeClr val="tx1">
                    <a:tint val="75000"/>
                  </a:schemeClr>
                </a:solidFill>
                <a:latin typeface="+mn-lt"/>
                <a:ea typeface="+mn-ea"/>
                <a:cs typeface="+mn-cs"/>
              </a:defRPr>
            </a:lvl1pPr>
            <a:lvl2pPr marL="504179" algn="l" defTabSz="1008357" rtl="0" eaLnBrk="1" latinLnBrk="0" hangingPunct="1">
              <a:defRPr sz="1985" kern="1200">
                <a:solidFill>
                  <a:schemeClr val="tx1"/>
                </a:solidFill>
                <a:latin typeface="+mn-lt"/>
                <a:ea typeface="+mn-ea"/>
                <a:cs typeface="+mn-cs"/>
              </a:defRPr>
            </a:lvl2pPr>
            <a:lvl3pPr marL="1008357" algn="l" defTabSz="1008357" rtl="0" eaLnBrk="1" latinLnBrk="0" hangingPunct="1">
              <a:defRPr sz="1985" kern="1200">
                <a:solidFill>
                  <a:schemeClr val="tx1"/>
                </a:solidFill>
                <a:latin typeface="+mn-lt"/>
                <a:ea typeface="+mn-ea"/>
                <a:cs typeface="+mn-cs"/>
              </a:defRPr>
            </a:lvl3pPr>
            <a:lvl4pPr marL="1512537" algn="l" defTabSz="1008357" rtl="0" eaLnBrk="1" latinLnBrk="0" hangingPunct="1">
              <a:defRPr sz="1985" kern="1200">
                <a:solidFill>
                  <a:schemeClr val="tx1"/>
                </a:solidFill>
                <a:latin typeface="+mn-lt"/>
                <a:ea typeface="+mn-ea"/>
                <a:cs typeface="+mn-cs"/>
              </a:defRPr>
            </a:lvl4pPr>
            <a:lvl5pPr marL="2016715" algn="l" defTabSz="1008357" rtl="0" eaLnBrk="1" latinLnBrk="0" hangingPunct="1">
              <a:defRPr sz="1985" kern="1200">
                <a:solidFill>
                  <a:schemeClr val="tx1"/>
                </a:solidFill>
                <a:latin typeface="+mn-lt"/>
                <a:ea typeface="+mn-ea"/>
                <a:cs typeface="+mn-cs"/>
              </a:defRPr>
            </a:lvl5pPr>
            <a:lvl6pPr marL="2520894" algn="l" defTabSz="1008357" rtl="0" eaLnBrk="1" latinLnBrk="0" hangingPunct="1">
              <a:defRPr sz="1985" kern="1200">
                <a:solidFill>
                  <a:schemeClr val="tx1"/>
                </a:solidFill>
                <a:latin typeface="+mn-lt"/>
                <a:ea typeface="+mn-ea"/>
                <a:cs typeface="+mn-cs"/>
              </a:defRPr>
            </a:lvl6pPr>
            <a:lvl7pPr marL="3025072" algn="l" defTabSz="1008357" rtl="0" eaLnBrk="1" latinLnBrk="0" hangingPunct="1">
              <a:defRPr sz="1985" kern="1200">
                <a:solidFill>
                  <a:schemeClr val="tx1"/>
                </a:solidFill>
                <a:latin typeface="+mn-lt"/>
                <a:ea typeface="+mn-ea"/>
                <a:cs typeface="+mn-cs"/>
              </a:defRPr>
            </a:lvl7pPr>
            <a:lvl8pPr marL="3529251" algn="l" defTabSz="1008357" rtl="0" eaLnBrk="1" latinLnBrk="0" hangingPunct="1">
              <a:defRPr sz="1985" kern="1200">
                <a:solidFill>
                  <a:schemeClr val="tx1"/>
                </a:solidFill>
                <a:latin typeface="+mn-lt"/>
                <a:ea typeface="+mn-ea"/>
                <a:cs typeface="+mn-cs"/>
              </a:defRPr>
            </a:lvl8pPr>
            <a:lvl9pPr marL="4033430" algn="l" defTabSz="1008357" rtl="0" eaLnBrk="1" latinLnBrk="0" hangingPunct="1">
              <a:defRPr sz="1985" kern="1200">
                <a:solidFill>
                  <a:schemeClr val="tx1"/>
                </a:solidFill>
                <a:latin typeface="+mn-lt"/>
                <a:ea typeface="+mn-ea"/>
                <a:cs typeface="+mn-cs"/>
              </a:defRPr>
            </a:lvl9pPr>
          </a:lstStyle>
          <a:p>
            <a:fld id="{B6F15528-21DE-4FAA-801E-634DDDAF4B2B}" type="slidenum">
              <a:rPr lang="tr-TR" smtClean="0"/>
              <a:pPr/>
              <a:t>16</a:t>
            </a:fld>
            <a:endParaRPr lang="tr-TR" dirty="0"/>
          </a:p>
        </p:txBody>
      </p:sp>
      <p:sp>
        <p:nvSpPr>
          <p:cNvPr id="68" name="object 10"/>
          <p:cNvSpPr/>
          <p:nvPr/>
        </p:nvSpPr>
        <p:spPr>
          <a:xfrm>
            <a:off x="3019957" y="2418062"/>
            <a:ext cx="2829736" cy="364411"/>
          </a:xfrm>
          <a:prstGeom prst="rect">
            <a:avLst/>
          </a:prstGeom>
          <a:blipFill>
            <a:blip r:embed="rId14" cstate="print"/>
            <a:stretch>
              <a:fillRect/>
            </a:stretch>
          </a:blipFill>
        </p:spPr>
        <p:txBody>
          <a:bodyPr wrap="square" lIns="0" tIns="0" rIns="0" bIns="0" rtlCol="0"/>
          <a:lstStyle/>
          <a:p>
            <a:r>
              <a:rPr lang="tr-TR" sz="1509" b="1" dirty="0"/>
              <a:t>Danışma hattı</a:t>
            </a:r>
            <a:br>
              <a:rPr lang="tr-TR" sz="1509" b="1" dirty="0"/>
            </a:br>
            <a:r>
              <a:rPr lang="tr-TR" sz="1509" b="1" dirty="0"/>
              <a:t>arama sayısı</a:t>
            </a:r>
            <a:endParaRPr sz="1509" b="1" dirty="0"/>
          </a:p>
        </p:txBody>
      </p:sp>
      <p:sp>
        <p:nvSpPr>
          <p:cNvPr id="76" name="object 10"/>
          <p:cNvSpPr/>
          <p:nvPr/>
        </p:nvSpPr>
        <p:spPr>
          <a:xfrm>
            <a:off x="2992789" y="3733880"/>
            <a:ext cx="1821625" cy="364411"/>
          </a:xfrm>
          <a:prstGeom prst="rect">
            <a:avLst/>
          </a:prstGeom>
          <a:blipFill>
            <a:blip r:embed="rId14" cstate="print"/>
            <a:stretch>
              <a:fillRect/>
            </a:stretch>
          </a:blipFill>
        </p:spPr>
        <p:txBody>
          <a:bodyPr wrap="square" lIns="0" tIns="0" rIns="0" bIns="0" rtlCol="0"/>
          <a:lstStyle/>
          <a:p>
            <a:r>
              <a:rPr lang="tr-TR" sz="1509" b="1" dirty="0"/>
              <a:t>Görüşme sayısı</a:t>
            </a:r>
            <a:endParaRPr sz="1509" b="1" dirty="0"/>
          </a:p>
        </p:txBody>
      </p:sp>
      <p:sp>
        <p:nvSpPr>
          <p:cNvPr id="77" name="object 10"/>
          <p:cNvSpPr/>
          <p:nvPr/>
        </p:nvSpPr>
        <p:spPr>
          <a:xfrm>
            <a:off x="3026430" y="5599795"/>
            <a:ext cx="1821625" cy="364411"/>
          </a:xfrm>
          <a:prstGeom prst="rect">
            <a:avLst/>
          </a:prstGeom>
          <a:blipFill>
            <a:blip r:embed="rId14" cstate="print"/>
            <a:stretch>
              <a:fillRect/>
            </a:stretch>
          </a:blipFill>
        </p:spPr>
        <p:txBody>
          <a:bodyPr wrap="square" lIns="0" tIns="0" rIns="0" bIns="0" rtlCol="0"/>
          <a:lstStyle/>
          <a:p>
            <a:r>
              <a:rPr lang="tr-TR" sz="1509" b="1" dirty="0"/>
              <a:t>İşe yerleştirme </a:t>
            </a:r>
          </a:p>
          <a:p>
            <a:r>
              <a:rPr lang="tr-TR" sz="1509" b="1" dirty="0"/>
              <a:t>(</a:t>
            </a:r>
            <a:r>
              <a:rPr lang="tr-TR" sz="1509" b="1" dirty="0" err="1"/>
              <a:t>İşkur</a:t>
            </a:r>
            <a:r>
              <a:rPr lang="tr-TR" sz="1509" b="1" dirty="0"/>
              <a:t>) sayısı</a:t>
            </a:r>
            <a:endParaRPr sz="1509" b="1" dirty="0"/>
          </a:p>
        </p:txBody>
      </p:sp>
    </p:spTree>
    <p:extLst>
      <p:ext uri="{BB962C8B-B14F-4D97-AF65-F5344CB8AC3E}">
        <p14:creationId xmlns:p14="http://schemas.microsoft.com/office/powerpoint/2010/main" val="23394555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5" name="object 5"/>
          <p:cNvSpPr/>
          <p:nvPr/>
        </p:nvSpPr>
        <p:spPr>
          <a:xfrm>
            <a:off x="8846578" y="714603"/>
            <a:ext cx="981417" cy="617406"/>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2333002" y="4905070"/>
            <a:ext cx="2548890" cy="0"/>
          </a:xfrm>
          <a:custGeom>
            <a:avLst/>
            <a:gdLst/>
            <a:ahLst/>
            <a:cxnLst/>
            <a:rect l="l" t="t" r="r" b="b"/>
            <a:pathLst>
              <a:path w="2548890">
                <a:moveTo>
                  <a:pt x="0" y="0"/>
                </a:moveTo>
                <a:lnTo>
                  <a:pt x="2548585" y="0"/>
                </a:lnTo>
              </a:path>
            </a:pathLst>
          </a:custGeom>
          <a:ln w="46989">
            <a:solidFill>
              <a:srgbClr val="00863D"/>
            </a:solidFill>
          </a:ln>
        </p:spPr>
        <p:txBody>
          <a:bodyPr wrap="square" lIns="0" tIns="0" rIns="0" bIns="0" rtlCol="0"/>
          <a:lstStyle/>
          <a:p>
            <a:endParaRPr/>
          </a:p>
        </p:txBody>
      </p:sp>
      <p:sp>
        <p:nvSpPr>
          <p:cNvPr id="8" name="object 8"/>
          <p:cNvSpPr/>
          <p:nvPr/>
        </p:nvSpPr>
        <p:spPr>
          <a:xfrm>
            <a:off x="2354960" y="3846245"/>
            <a:ext cx="0" cy="1035685"/>
          </a:xfrm>
          <a:custGeom>
            <a:avLst/>
            <a:gdLst/>
            <a:ahLst/>
            <a:cxnLst/>
            <a:rect l="l" t="t" r="r" b="b"/>
            <a:pathLst>
              <a:path h="1035685">
                <a:moveTo>
                  <a:pt x="0" y="0"/>
                </a:moveTo>
                <a:lnTo>
                  <a:pt x="0" y="1035329"/>
                </a:lnTo>
              </a:path>
            </a:pathLst>
          </a:custGeom>
          <a:ln w="43916">
            <a:solidFill>
              <a:srgbClr val="00863D"/>
            </a:solidFill>
          </a:ln>
        </p:spPr>
        <p:txBody>
          <a:bodyPr wrap="square" lIns="0" tIns="0" rIns="0" bIns="0" rtlCol="0"/>
          <a:lstStyle/>
          <a:p>
            <a:endParaRPr/>
          </a:p>
        </p:txBody>
      </p:sp>
      <p:sp>
        <p:nvSpPr>
          <p:cNvPr id="9" name="object 9"/>
          <p:cNvSpPr/>
          <p:nvPr/>
        </p:nvSpPr>
        <p:spPr>
          <a:xfrm>
            <a:off x="2644990" y="3538550"/>
            <a:ext cx="2548890" cy="0"/>
          </a:xfrm>
          <a:custGeom>
            <a:avLst/>
            <a:gdLst/>
            <a:ahLst/>
            <a:cxnLst/>
            <a:rect l="l" t="t" r="r" b="b"/>
            <a:pathLst>
              <a:path w="2548890">
                <a:moveTo>
                  <a:pt x="0" y="0"/>
                </a:moveTo>
                <a:lnTo>
                  <a:pt x="2548572" y="0"/>
                </a:lnTo>
              </a:path>
            </a:pathLst>
          </a:custGeom>
          <a:ln w="46990">
            <a:solidFill>
              <a:srgbClr val="00863D"/>
            </a:solidFill>
          </a:ln>
        </p:spPr>
        <p:txBody>
          <a:bodyPr wrap="square" lIns="0" tIns="0" rIns="0" bIns="0" rtlCol="0"/>
          <a:lstStyle/>
          <a:p>
            <a:endParaRPr/>
          </a:p>
        </p:txBody>
      </p:sp>
      <p:sp>
        <p:nvSpPr>
          <p:cNvPr id="10" name="object 10"/>
          <p:cNvSpPr/>
          <p:nvPr/>
        </p:nvSpPr>
        <p:spPr>
          <a:xfrm>
            <a:off x="5171598" y="3561460"/>
            <a:ext cx="0" cy="1035685"/>
          </a:xfrm>
          <a:custGeom>
            <a:avLst/>
            <a:gdLst/>
            <a:ahLst/>
            <a:cxnLst/>
            <a:rect l="l" t="t" r="r" b="b"/>
            <a:pathLst>
              <a:path h="1035685">
                <a:moveTo>
                  <a:pt x="0" y="0"/>
                </a:moveTo>
                <a:lnTo>
                  <a:pt x="0" y="1035672"/>
                </a:lnTo>
              </a:path>
            </a:pathLst>
          </a:custGeom>
          <a:ln w="43929">
            <a:solidFill>
              <a:srgbClr val="00863D"/>
            </a:solidFill>
          </a:ln>
        </p:spPr>
        <p:txBody>
          <a:bodyPr wrap="square" lIns="0" tIns="0" rIns="0" bIns="0" rtlCol="0"/>
          <a:lstStyle/>
          <a:p>
            <a:endParaRPr/>
          </a:p>
        </p:txBody>
      </p:sp>
      <p:sp>
        <p:nvSpPr>
          <p:cNvPr id="11" name="object 11"/>
          <p:cNvSpPr/>
          <p:nvPr/>
        </p:nvSpPr>
        <p:spPr>
          <a:xfrm>
            <a:off x="4978598" y="4700591"/>
            <a:ext cx="140335" cy="409575"/>
          </a:xfrm>
          <a:custGeom>
            <a:avLst/>
            <a:gdLst/>
            <a:ahLst/>
            <a:cxnLst/>
            <a:rect l="l" t="t" r="r" b="b"/>
            <a:pathLst>
              <a:path w="140335" h="409575">
                <a:moveTo>
                  <a:pt x="139903" y="0"/>
                </a:moveTo>
                <a:lnTo>
                  <a:pt x="0" y="0"/>
                </a:lnTo>
                <a:lnTo>
                  <a:pt x="0" y="223342"/>
                </a:lnTo>
                <a:lnTo>
                  <a:pt x="50533" y="223342"/>
                </a:lnTo>
                <a:lnTo>
                  <a:pt x="47375" y="258782"/>
                </a:lnTo>
                <a:lnTo>
                  <a:pt x="37901" y="287323"/>
                </a:lnTo>
                <a:lnTo>
                  <a:pt x="22110" y="308965"/>
                </a:lnTo>
                <a:lnTo>
                  <a:pt x="0" y="323710"/>
                </a:lnTo>
                <a:lnTo>
                  <a:pt x="0" y="409295"/>
                </a:lnTo>
                <a:lnTo>
                  <a:pt x="68518" y="383501"/>
                </a:lnTo>
                <a:lnTo>
                  <a:pt x="114202" y="321251"/>
                </a:lnTo>
                <a:lnTo>
                  <a:pt x="128480" y="276455"/>
                </a:lnTo>
                <a:lnTo>
                  <a:pt x="137047" y="222546"/>
                </a:lnTo>
                <a:lnTo>
                  <a:pt x="139903" y="159524"/>
                </a:lnTo>
                <a:lnTo>
                  <a:pt x="139903" y="0"/>
                </a:lnTo>
                <a:close/>
              </a:path>
            </a:pathLst>
          </a:custGeom>
          <a:solidFill>
            <a:srgbClr val="00863D"/>
          </a:solidFill>
          <a:ln>
            <a:solidFill>
              <a:srgbClr val="00863D"/>
            </a:solidFill>
          </a:ln>
        </p:spPr>
        <p:txBody>
          <a:bodyPr wrap="square" lIns="0" tIns="0" rIns="0" bIns="0" rtlCol="0"/>
          <a:lstStyle/>
          <a:p>
            <a:endParaRPr/>
          </a:p>
        </p:txBody>
      </p:sp>
      <p:sp>
        <p:nvSpPr>
          <p:cNvPr id="12" name="object 12"/>
          <p:cNvSpPr/>
          <p:nvPr/>
        </p:nvSpPr>
        <p:spPr>
          <a:xfrm>
            <a:off x="5224698" y="4700591"/>
            <a:ext cx="140335" cy="409575"/>
          </a:xfrm>
          <a:custGeom>
            <a:avLst/>
            <a:gdLst/>
            <a:ahLst/>
            <a:cxnLst/>
            <a:rect l="l" t="t" r="r" b="b"/>
            <a:pathLst>
              <a:path w="140335" h="409575">
                <a:moveTo>
                  <a:pt x="139903" y="0"/>
                </a:moveTo>
                <a:lnTo>
                  <a:pt x="0" y="0"/>
                </a:lnTo>
                <a:lnTo>
                  <a:pt x="0" y="223342"/>
                </a:lnTo>
                <a:lnTo>
                  <a:pt x="50533" y="223342"/>
                </a:lnTo>
                <a:lnTo>
                  <a:pt x="47375" y="258782"/>
                </a:lnTo>
                <a:lnTo>
                  <a:pt x="37901" y="287323"/>
                </a:lnTo>
                <a:lnTo>
                  <a:pt x="22110" y="308965"/>
                </a:lnTo>
                <a:lnTo>
                  <a:pt x="0" y="323710"/>
                </a:lnTo>
                <a:lnTo>
                  <a:pt x="0" y="409295"/>
                </a:lnTo>
                <a:lnTo>
                  <a:pt x="68518" y="383501"/>
                </a:lnTo>
                <a:lnTo>
                  <a:pt x="114202" y="321251"/>
                </a:lnTo>
                <a:lnTo>
                  <a:pt x="128480" y="276455"/>
                </a:lnTo>
                <a:lnTo>
                  <a:pt x="137047" y="222546"/>
                </a:lnTo>
                <a:lnTo>
                  <a:pt x="139903" y="159524"/>
                </a:lnTo>
                <a:lnTo>
                  <a:pt x="139903" y="0"/>
                </a:lnTo>
                <a:close/>
              </a:path>
            </a:pathLst>
          </a:custGeom>
          <a:solidFill>
            <a:srgbClr val="00863D"/>
          </a:solidFill>
          <a:ln>
            <a:solidFill>
              <a:srgbClr val="00863D"/>
            </a:solidFill>
          </a:ln>
        </p:spPr>
        <p:txBody>
          <a:bodyPr wrap="square" lIns="0" tIns="0" rIns="0" bIns="0" rtlCol="0"/>
          <a:lstStyle/>
          <a:p>
            <a:endParaRPr/>
          </a:p>
        </p:txBody>
      </p:sp>
      <p:sp>
        <p:nvSpPr>
          <p:cNvPr id="13" name="object 13"/>
          <p:cNvSpPr/>
          <p:nvPr/>
        </p:nvSpPr>
        <p:spPr>
          <a:xfrm>
            <a:off x="2408062" y="3333489"/>
            <a:ext cx="140335" cy="409575"/>
          </a:xfrm>
          <a:custGeom>
            <a:avLst/>
            <a:gdLst/>
            <a:ahLst/>
            <a:cxnLst/>
            <a:rect l="l" t="t" r="r" b="b"/>
            <a:pathLst>
              <a:path w="140335" h="409575">
                <a:moveTo>
                  <a:pt x="139903" y="0"/>
                </a:moveTo>
                <a:lnTo>
                  <a:pt x="71384" y="25786"/>
                </a:lnTo>
                <a:lnTo>
                  <a:pt x="25700" y="88035"/>
                </a:lnTo>
                <a:lnTo>
                  <a:pt x="11422" y="132832"/>
                </a:lnTo>
                <a:lnTo>
                  <a:pt x="2855" y="186744"/>
                </a:lnTo>
                <a:lnTo>
                  <a:pt x="0" y="249770"/>
                </a:lnTo>
                <a:lnTo>
                  <a:pt x="0" y="409295"/>
                </a:lnTo>
                <a:lnTo>
                  <a:pt x="139903" y="409295"/>
                </a:lnTo>
                <a:lnTo>
                  <a:pt x="139903" y="185966"/>
                </a:lnTo>
                <a:lnTo>
                  <a:pt x="89369" y="185966"/>
                </a:lnTo>
                <a:lnTo>
                  <a:pt x="92527" y="150516"/>
                </a:lnTo>
                <a:lnTo>
                  <a:pt x="102001" y="121969"/>
                </a:lnTo>
                <a:lnTo>
                  <a:pt x="117793" y="100325"/>
                </a:lnTo>
                <a:lnTo>
                  <a:pt x="139903" y="85585"/>
                </a:lnTo>
                <a:lnTo>
                  <a:pt x="139903" y="0"/>
                </a:lnTo>
                <a:close/>
              </a:path>
            </a:pathLst>
          </a:custGeom>
          <a:solidFill>
            <a:srgbClr val="00863D"/>
          </a:solidFill>
          <a:ln>
            <a:solidFill>
              <a:srgbClr val="00863D"/>
            </a:solidFill>
          </a:ln>
        </p:spPr>
        <p:txBody>
          <a:bodyPr wrap="square" lIns="0" tIns="0" rIns="0" bIns="0" rtlCol="0"/>
          <a:lstStyle/>
          <a:p>
            <a:endParaRPr/>
          </a:p>
        </p:txBody>
      </p:sp>
      <p:sp>
        <p:nvSpPr>
          <p:cNvPr id="14" name="object 14"/>
          <p:cNvSpPr/>
          <p:nvPr/>
        </p:nvSpPr>
        <p:spPr>
          <a:xfrm>
            <a:off x="2161956" y="3333489"/>
            <a:ext cx="140335" cy="409575"/>
          </a:xfrm>
          <a:custGeom>
            <a:avLst/>
            <a:gdLst/>
            <a:ahLst/>
            <a:cxnLst/>
            <a:rect l="l" t="t" r="r" b="b"/>
            <a:pathLst>
              <a:path w="140335" h="409575">
                <a:moveTo>
                  <a:pt x="139903" y="0"/>
                </a:moveTo>
                <a:lnTo>
                  <a:pt x="71384" y="25786"/>
                </a:lnTo>
                <a:lnTo>
                  <a:pt x="25700" y="88035"/>
                </a:lnTo>
                <a:lnTo>
                  <a:pt x="11422" y="132832"/>
                </a:lnTo>
                <a:lnTo>
                  <a:pt x="2855" y="186744"/>
                </a:lnTo>
                <a:lnTo>
                  <a:pt x="0" y="249770"/>
                </a:lnTo>
                <a:lnTo>
                  <a:pt x="0" y="409295"/>
                </a:lnTo>
                <a:lnTo>
                  <a:pt x="139903" y="409295"/>
                </a:lnTo>
                <a:lnTo>
                  <a:pt x="139903" y="185966"/>
                </a:lnTo>
                <a:lnTo>
                  <a:pt x="89369" y="185966"/>
                </a:lnTo>
                <a:lnTo>
                  <a:pt x="92527" y="150516"/>
                </a:lnTo>
                <a:lnTo>
                  <a:pt x="102001" y="121969"/>
                </a:lnTo>
                <a:lnTo>
                  <a:pt x="117793" y="100325"/>
                </a:lnTo>
                <a:lnTo>
                  <a:pt x="139903" y="85585"/>
                </a:lnTo>
                <a:lnTo>
                  <a:pt x="139903" y="0"/>
                </a:lnTo>
                <a:close/>
              </a:path>
            </a:pathLst>
          </a:custGeom>
          <a:solidFill>
            <a:srgbClr val="00863D"/>
          </a:solidFill>
          <a:ln>
            <a:solidFill>
              <a:srgbClr val="00863D"/>
            </a:solidFill>
          </a:ln>
        </p:spPr>
        <p:txBody>
          <a:bodyPr wrap="square" lIns="0" tIns="0" rIns="0" bIns="0" rtlCol="0"/>
          <a:lstStyle/>
          <a:p>
            <a:endParaRPr/>
          </a:p>
        </p:txBody>
      </p:sp>
      <p:sp>
        <p:nvSpPr>
          <p:cNvPr id="16" name="object 16"/>
          <p:cNvSpPr txBox="1"/>
          <p:nvPr/>
        </p:nvSpPr>
        <p:spPr>
          <a:xfrm>
            <a:off x="2433535" y="3743064"/>
            <a:ext cx="2659483" cy="1043233"/>
          </a:xfrm>
          <a:prstGeom prst="rect">
            <a:avLst/>
          </a:prstGeom>
        </p:spPr>
        <p:txBody>
          <a:bodyPr vert="horz" wrap="square" lIns="0" tIns="14604" rIns="0" bIns="0" rtlCol="0">
            <a:spAutoFit/>
          </a:bodyPr>
          <a:lstStyle/>
          <a:p>
            <a:pPr marL="12700" algn="ctr">
              <a:lnSpc>
                <a:spcPct val="100000"/>
              </a:lnSpc>
              <a:spcBef>
                <a:spcPts val="114"/>
              </a:spcBef>
            </a:pPr>
            <a:r>
              <a:rPr sz="1600" spc="5" dirty="0">
                <a:solidFill>
                  <a:srgbClr val="231F20"/>
                </a:solidFill>
                <a:cs typeface="MetaOT-Light"/>
              </a:rPr>
              <a:t>Eskiden geceleri</a:t>
            </a:r>
            <a:r>
              <a:rPr sz="1600" spc="-25" dirty="0">
                <a:solidFill>
                  <a:srgbClr val="231F20"/>
                </a:solidFill>
                <a:cs typeface="MetaOT-Light"/>
              </a:rPr>
              <a:t> </a:t>
            </a:r>
            <a:r>
              <a:rPr sz="1600" spc="5" dirty="0" err="1">
                <a:solidFill>
                  <a:srgbClr val="231F20"/>
                </a:solidFill>
                <a:cs typeface="MetaOT-Light"/>
              </a:rPr>
              <a:t>uyumadan</a:t>
            </a:r>
            <a:r>
              <a:rPr sz="1600" spc="5" dirty="0">
                <a:solidFill>
                  <a:srgbClr val="231F20"/>
                </a:solidFill>
                <a:cs typeface="MetaOT-Light"/>
              </a:rPr>
              <a:t>,</a:t>
            </a:r>
            <a:endParaRPr lang="tr-TR" sz="1600" spc="5" dirty="0">
              <a:solidFill>
                <a:srgbClr val="231F20"/>
              </a:solidFill>
              <a:cs typeface="MetaOT-Light"/>
            </a:endParaRPr>
          </a:p>
          <a:p>
            <a:pPr marL="12700" algn="ctr">
              <a:lnSpc>
                <a:spcPct val="100000"/>
              </a:lnSpc>
              <a:spcBef>
                <a:spcPts val="114"/>
              </a:spcBef>
            </a:pPr>
            <a:r>
              <a:rPr lang="tr-TR" sz="1600" spc="5" dirty="0">
                <a:solidFill>
                  <a:srgbClr val="231F20"/>
                </a:solidFill>
                <a:cs typeface="MetaOT-Light"/>
              </a:rPr>
              <a:t>Oğlumun eve gelmesini</a:t>
            </a:r>
            <a:r>
              <a:rPr lang="tr-TR" dirty="0">
                <a:cs typeface="Times New Roman"/>
              </a:rPr>
              <a:t> </a:t>
            </a:r>
            <a:r>
              <a:rPr sz="1600" spc="5" dirty="0" err="1">
                <a:solidFill>
                  <a:srgbClr val="231F20"/>
                </a:solidFill>
                <a:cs typeface="MetaOT-Light"/>
              </a:rPr>
              <a:t>beklerdim</a:t>
            </a:r>
            <a:r>
              <a:rPr sz="1600" spc="5" dirty="0">
                <a:solidFill>
                  <a:srgbClr val="231F20"/>
                </a:solidFill>
                <a:cs typeface="MetaOT-Light"/>
              </a:rPr>
              <a:t>, </a:t>
            </a:r>
            <a:r>
              <a:rPr sz="1600" spc="5" dirty="0" err="1">
                <a:solidFill>
                  <a:srgbClr val="231F20"/>
                </a:solidFill>
                <a:cs typeface="MetaOT-Light"/>
              </a:rPr>
              <a:t>sayenizde</a:t>
            </a:r>
            <a:r>
              <a:rPr sz="1600" spc="-55" dirty="0">
                <a:solidFill>
                  <a:srgbClr val="231F20"/>
                </a:solidFill>
                <a:cs typeface="MetaOT-Light"/>
              </a:rPr>
              <a:t> </a:t>
            </a:r>
            <a:r>
              <a:rPr sz="1600" spc="5" dirty="0" err="1">
                <a:solidFill>
                  <a:srgbClr val="231F20"/>
                </a:solidFill>
                <a:cs typeface="MetaOT-Light"/>
              </a:rPr>
              <a:t>geceleri</a:t>
            </a:r>
            <a:r>
              <a:rPr lang="tr-TR" sz="1600" spc="5" dirty="0">
                <a:solidFill>
                  <a:srgbClr val="231F20"/>
                </a:solidFill>
                <a:cs typeface="MetaOT-Light"/>
              </a:rPr>
              <a:t> artık daha rahat uyuyorum. </a:t>
            </a:r>
            <a:endParaRPr sz="1600" dirty="0">
              <a:cs typeface="MetaOT-Light"/>
            </a:endParaRPr>
          </a:p>
        </p:txBody>
      </p:sp>
      <p:sp>
        <p:nvSpPr>
          <p:cNvPr id="18" name="object 18"/>
          <p:cNvSpPr/>
          <p:nvPr/>
        </p:nvSpPr>
        <p:spPr>
          <a:xfrm>
            <a:off x="5650890" y="5235905"/>
            <a:ext cx="2548890" cy="0"/>
          </a:xfrm>
          <a:custGeom>
            <a:avLst/>
            <a:gdLst/>
            <a:ahLst/>
            <a:cxnLst/>
            <a:rect l="l" t="t" r="r" b="b"/>
            <a:pathLst>
              <a:path w="2548890">
                <a:moveTo>
                  <a:pt x="0" y="0"/>
                </a:moveTo>
                <a:lnTo>
                  <a:pt x="2548585" y="0"/>
                </a:lnTo>
              </a:path>
            </a:pathLst>
          </a:custGeom>
          <a:ln w="45720">
            <a:solidFill>
              <a:srgbClr val="00863D"/>
            </a:solidFill>
          </a:ln>
        </p:spPr>
        <p:txBody>
          <a:bodyPr wrap="square" lIns="0" tIns="0" rIns="0" bIns="0" rtlCol="0"/>
          <a:lstStyle/>
          <a:p>
            <a:endParaRPr/>
          </a:p>
        </p:txBody>
      </p:sp>
      <p:sp>
        <p:nvSpPr>
          <p:cNvPr id="19" name="object 19"/>
          <p:cNvSpPr/>
          <p:nvPr/>
        </p:nvSpPr>
        <p:spPr>
          <a:xfrm>
            <a:off x="5672848" y="4176890"/>
            <a:ext cx="0" cy="1036319"/>
          </a:xfrm>
          <a:custGeom>
            <a:avLst/>
            <a:gdLst/>
            <a:ahLst/>
            <a:cxnLst/>
            <a:rect l="l" t="t" r="r" b="b"/>
            <a:pathLst>
              <a:path h="1036320">
                <a:moveTo>
                  <a:pt x="0" y="0"/>
                </a:moveTo>
                <a:lnTo>
                  <a:pt x="0" y="1036154"/>
                </a:lnTo>
              </a:path>
            </a:pathLst>
          </a:custGeom>
          <a:ln w="43916">
            <a:solidFill>
              <a:srgbClr val="00863D"/>
            </a:solidFill>
          </a:ln>
        </p:spPr>
        <p:txBody>
          <a:bodyPr wrap="square" lIns="0" tIns="0" rIns="0" bIns="0" rtlCol="0"/>
          <a:lstStyle/>
          <a:p>
            <a:endParaRPr/>
          </a:p>
        </p:txBody>
      </p:sp>
      <p:sp>
        <p:nvSpPr>
          <p:cNvPr id="20" name="object 20"/>
          <p:cNvSpPr/>
          <p:nvPr/>
        </p:nvSpPr>
        <p:spPr>
          <a:xfrm>
            <a:off x="5962865" y="3868750"/>
            <a:ext cx="2548890" cy="0"/>
          </a:xfrm>
          <a:custGeom>
            <a:avLst/>
            <a:gdLst/>
            <a:ahLst/>
            <a:cxnLst/>
            <a:rect l="l" t="t" r="r" b="b"/>
            <a:pathLst>
              <a:path w="2548890">
                <a:moveTo>
                  <a:pt x="0" y="0"/>
                </a:moveTo>
                <a:lnTo>
                  <a:pt x="2548585" y="0"/>
                </a:lnTo>
              </a:path>
            </a:pathLst>
          </a:custGeom>
          <a:ln w="46990">
            <a:solidFill>
              <a:srgbClr val="00863D"/>
            </a:solidFill>
          </a:ln>
        </p:spPr>
        <p:txBody>
          <a:bodyPr wrap="square" lIns="0" tIns="0" rIns="0" bIns="0" rtlCol="0"/>
          <a:lstStyle/>
          <a:p>
            <a:endParaRPr/>
          </a:p>
        </p:txBody>
      </p:sp>
      <p:sp>
        <p:nvSpPr>
          <p:cNvPr id="21" name="object 21"/>
          <p:cNvSpPr/>
          <p:nvPr/>
        </p:nvSpPr>
        <p:spPr>
          <a:xfrm>
            <a:off x="8489492" y="3892105"/>
            <a:ext cx="0" cy="1035685"/>
          </a:xfrm>
          <a:custGeom>
            <a:avLst/>
            <a:gdLst/>
            <a:ahLst/>
            <a:cxnLst/>
            <a:rect l="l" t="t" r="r" b="b"/>
            <a:pathLst>
              <a:path h="1035685">
                <a:moveTo>
                  <a:pt x="0" y="0"/>
                </a:moveTo>
                <a:lnTo>
                  <a:pt x="0" y="1035672"/>
                </a:lnTo>
              </a:path>
            </a:pathLst>
          </a:custGeom>
          <a:ln w="43916">
            <a:solidFill>
              <a:srgbClr val="00863D"/>
            </a:solidFill>
          </a:ln>
        </p:spPr>
        <p:txBody>
          <a:bodyPr wrap="square" lIns="0" tIns="0" rIns="0" bIns="0" rtlCol="0"/>
          <a:lstStyle/>
          <a:p>
            <a:endParaRPr/>
          </a:p>
        </p:txBody>
      </p:sp>
      <p:sp>
        <p:nvSpPr>
          <p:cNvPr id="22" name="object 22"/>
          <p:cNvSpPr/>
          <p:nvPr/>
        </p:nvSpPr>
        <p:spPr>
          <a:xfrm>
            <a:off x="8296478" y="5031239"/>
            <a:ext cx="140335" cy="409575"/>
          </a:xfrm>
          <a:custGeom>
            <a:avLst/>
            <a:gdLst/>
            <a:ahLst/>
            <a:cxnLst/>
            <a:rect l="l" t="t" r="r" b="b"/>
            <a:pathLst>
              <a:path w="140334" h="409575">
                <a:moveTo>
                  <a:pt x="139903" y="0"/>
                </a:moveTo>
                <a:lnTo>
                  <a:pt x="0" y="0"/>
                </a:lnTo>
                <a:lnTo>
                  <a:pt x="0" y="223342"/>
                </a:lnTo>
                <a:lnTo>
                  <a:pt x="50533" y="223342"/>
                </a:lnTo>
                <a:lnTo>
                  <a:pt x="47377" y="258782"/>
                </a:lnTo>
                <a:lnTo>
                  <a:pt x="37906" y="287323"/>
                </a:lnTo>
                <a:lnTo>
                  <a:pt x="22115" y="308965"/>
                </a:lnTo>
                <a:lnTo>
                  <a:pt x="0" y="323710"/>
                </a:lnTo>
                <a:lnTo>
                  <a:pt x="0" y="409295"/>
                </a:lnTo>
                <a:lnTo>
                  <a:pt x="68518" y="383501"/>
                </a:lnTo>
                <a:lnTo>
                  <a:pt x="114202" y="321251"/>
                </a:lnTo>
                <a:lnTo>
                  <a:pt x="128480" y="276455"/>
                </a:lnTo>
                <a:lnTo>
                  <a:pt x="137047" y="222546"/>
                </a:lnTo>
                <a:lnTo>
                  <a:pt x="139903" y="159524"/>
                </a:lnTo>
                <a:lnTo>
                  <a:pt x="139903" y="0"/>
                </a:lnTo>
                <a:close/>
              </a:path>
            </a:pathLst>
          </a:custGeom>
          <a:solidFill>
            <a:srgbClr val="00863D"/>
          </a:solidFill>
          <a:ln>
            <a:solidFill>
              <a:srgbClr val="00863D"/>
            </a:solidFill>
          </a:ln>
        </p:spPr>
        <p:txBody>
          <a:bodyPr wrap="square" lIns="0" tIns="0" rIns="0" bIns="0" rtlCol="0"/>
          <a:lstStyle/>
          <a:p>
            <a:endParaRPr/>
          </a:p>
        </p:txBody>
      </p:sp>
      <p:sp>
        <p:nvSpPr>
          <p:cNvPr id="23" name="object 23"/>
          <p:cNvSpPr/>
          <p:nvPr/>
        </p:nvSpPr>
        <p:spPr>
          <a:xfrm>
            <a:off x="8542582" y="5031239"/>
            <a:ext cx="140335" cy="409575"/>
          </a:xfrm>
          <a:custGeom>
            <a:avLst/>
            <a:gdLst/>
            <a:ahLst/>
            <a:cxnLst/>
            <a:rect l="l" t="t" r="r" b="b"/>
            <a:pathLst>
              <a:path w="140334" h="409575">
                <a:moveTo>
                  <a:pt x="139903" y="0"/>
                </a:moveTo>
                <a:lnTo>
                  <a:pt x="0" y="0"/>
                </a:lnTo>
                <a:lnTo>
                  <a:pt x="0" y="223342"/>
                </a:lnTo>
                <a:lnTo>
                  <a:pt x="50533" y="223342"/>
                </a:lnTo>
                <a:lnTo>
                  <a:pt x="47375" y="258782"/>
                </a:lnTo>
                <a:lnTo>
                  <a:pt x="37901" y="287323"/>
                </a:lnTo>
                <a:lnTo>
                  <a:pt x="22110" y="308965"/>
                </a:lnTo>
                <a:lnTo>
                  <a:pt x="0" y="323710"/>
                </a:lnTo>
                <a:lnTo>
                  <a:pt x="0" y="409295"/>
                </a:lnTo>
                <a:lnTo>
                  <a:pt x="68518" y="383501"/>
                </a:lnTo>
                <a:lnTo>
                  <a:pt x="114202" y="321251"/>
                </a:lnTo>
                <a:lnTo>
                  <a:pt x="128480" y="276455"/>
                </a:lnTo>
                <a:lnTo>
                  <a:pt x="137047" y="222546"/>
                </a:lnTo>
                <a:lnTo>
                  <a:pt x="139903" y="159524"/>
                </a:lnTo>
                <a:lnTo>
                  <a:pt x="139903" y="0"/>
                </a:lnTo>
                <a:close/>
              </a:path>
            </a:pathLst>
          </a:custGeom>
          <a:solidFill>
            <a:srgbClr val="00863D"/>
          </a:solidFill>
          <a:ln>
            <a:solidFill>
              <a:srgbClr val="00863D"/>
            </a:solidFill>
          </a:ln>
        </p:spPr>
        <p:txBody>
          <a:bodyPr wrap="square" lIns="0" tIns="0" rIns="0" bIns="0" rtlCol="0"/>
          <a:lstStyle/>
          <a:p>
            <a:endParaRPr/>
          </a:p>
        </p:txBody>
      </p:sp>
      <p:sp>
        <p:nvSpPr>
          <p:cNvPr id="24" name="object 24"/>
          <p:cNvSpPr/>
          <p:nvPr/>
        </p:nvSpPr>
        <p:spPr>
          <a:xfrm>
            <a:off x="5725948" y="3664137"/>
            <a:ext cx="140335" cy="409575"/>
          </a:xfrm>
          <a:custGeom>
            <a:avLst/>
            <a:gdLst/>
            <a:ahLst/>
            <a:cxnLst/>
            <a:rect l="l" t="t" r="r" b="b"/>
            <a:pathLst>
              <a:path w="140335" h="409575">
                <a:moveTo>
                  <a:pt x="139903" y="0"/>
                </a:moveTo>
                <a:lnTo>
                  <a:pt x="71384" y="25788"/>
                </a:lnTo>
                <a:lnTo>
                  <a:pt x="25700" y="88040"/>
                </a:lnTo>
                <a:lnTo>
                  <a:pt x="11422" y="132837"/>
                </a:lnTo>
                <a:lnTo>
                  <a:pt x="2855" y="186748"/>
                </a:lnTo>
                <a:lnTo>
                  <a:pt x="0" y="249770"/>
                </a:lnTo>
                <a:lnTo>
                  <a:pt x="0" y="409295"/>
                </a:lnTo>
                <a:lnTo>
                  <a:pt x="139903" y="409295"/>
                </a:lnTo>
                <a:lnTo>
                  <a:pt x="139903" y="185966"/>
                </a:lnTo>
                <a:lnTo>
                  <a:pt x="89369" y="185966"/>
                </a:lnTo>
                <a:lnTo>
                  <a:pt x="92527" y="150518"/>
                </a:lnTo>
                <a:lnTo>
                  <a:pt x="102001" y="121973"/>
                </a:lnTo>
                <a:lnTo>
                  <a:pt x="117793" y="100330"/>
                </a:lnTo>
                <a:lnTo>
                  <a:pt x="139903" y="85585"/>
                </a:lnTo>
                <a:lnTo>
                  <a:pt x="139903" y="0"/>
                </a:lnTo>
                <a:close/>
              </a:path>
            </a:pathLst>
          </a:custGeom>
          <a:solidFill>
            <a:srgbClr val="00863D"/>
          </a:solidFill>
          <a:ln>
            <a:solidFill>
              <a:srgbClr val="00863D"/>
            </a:solidFill>
          </a:ln>
        </p:spPr>
        <p:txBody>
          <a:bodyPr wrap="square" lIns="0" tIns="0" rIns="0" bIns="0" rtlCol="0"/>
          <a:lstStyle/>
          <a:p>
            <a:endParaRPr/>
          </a:p>
        </p:txBody>
      </p:sp>
      <p:sp>
        <p:nvSpPr>
          <p:cNvPr id="25" name="object 25"/>
          <p:cNvSpPr/>
          <p:nvPr/>
        </p:nvSpPr>
        <p:spPr>
          <a:xfrm>
            <a:off x="5479841" y="3664137"/>
            <a:ext cx="140335" cy="409575"/>
          </a:xfrm>
          <a:custGeom>
            <a:avLst/>
            <a:gdLst/>
            <a:ahLst/>
            <a:cxnLst/>
            <a:rect l="l" t="t" r="r" b="b"/>
            <a:pathLst>
              <a:path w="140335" h="409575">
                <a:moveTo>
                  <a:pt x="139903" y="0"/>
                </a:moveTo>
                <a:lnTo>
                  <a:pt x="71384" y="25788"/>
                </a:lnTo>
                <a:lnTo>
                  <a:pt x="25700" y="88040"/>
                </a:lnTo>
                <a:lnTo>
                  <a:pt x="11422" y="132837"/>
                </a:lnTo>
                <a:lnTo>
                  <a:pt x="2855" y="186748"/>
                </a:lnTo>
                <a:lnTo>
                  <a:pt x="0" y="249770"/>
                </a:lnTo>
                <a:lnTo>
                  <a:pt x="0" y="409295"/>
                </a:lnTo>
                <a:lnTo>
                  <a:pt x="139903" y="409295"/>
                </a:lnTo>
                <a:lnTo>
                  <a:pt x="139903" y="185966"/>
                </a:lnTo>
                <a:lnTo>
                  <a:pt x="89369" y="185966"/>
                </a:lnTo>
                <a:lnTo>
                  <a:pt x="92527" y="150518"/>
                </a:lnTo>
                <a:lnTo>
                  <a:pt x="102001" y="121973"/>
                </a:lnTo>
                <a:lnTo>
                  <a:pt x="117793" y="100330"/>
                </a:lnTo>
                <a:lnTo>
                  <a:pt x="139903" y="85585"/>
                </a:lnTo>
                <a:lnTo>
                  <a:pt x="139903" y="0"/>
                </a:lnTo>
                <a:close/>
              </a:path>
            </a:pathLst>
          </a:custGeom>
          <a:solidFill>
            <a:srgbClr val="00863D"/>
          </a:solidFill>
          <a:ln>
            <a:solidFill>
              <a:srgbClr val="00863D"/>
            </a:solidFill>
          </a:ln>
        </p:spPr>
        <p:txBody>
          <a:bodyPr wrap="square" lIns="0" tIns="0" rIns="0" bIns="0" rtlCol="0"/>
          <a:lstStyle/>
          <a:p>
            <a:endParaRPr/>
          </a:p>
        </p:txBody>
      </p:sp>
      <p:sp>
        <p:nvSpPr>
          <p:cNvPr id="29" name="object 29"/>
          <p:cNvSpPr txBox="1"/>
          <p:nvPr/>
        </p:nvSpPr>
        <p:spPr>
          <a:xfrm>
            <a:off x="1612900" y="2297727"/>
            <a:ext cx="5810000" cy="566822"/>
          </a:xfrm>
          <a:prstGeom prst="rect">
            <a:avLst/>
          </a:prstGeom>
          <a:ln>
            <a:solidFill>
              <a:schemeClr val="bg1"/>
            </a:solidFill>
          </a:ln>
        </p:spPr>
        <p:txBody>
          <a:bodyPr vert="horz" wrap="square" lIns="0" tIns="12700" rIns="0" bIns="0" rtlCol="0">
            <a:spAutoFit/>
          </a:bodyPr>
          <a:lstStyle/>
          <a:p>
            <a:pPr marL="12700" marR="5080">
              <a:lnSpc>
                <a:spcPct val="100000"/>
              </a:lnSpc>
              <a:spcBef>
                <a:spcPts val="100"/>
              </a:spcBef>
            </a:pPr>
            <a:r>
              <a:rPr sz="1800" b="1" spc="-65" dirty="0">
                <a:solidFill>
                  <a:srgbClr val="29B354"/>
                </a:solidFill>
                <a:latin typeface="MetaOT-Book"/>
                <a:cs typeface="MetaOT-Book"/>
              </a:rPr>
              <a:t>YEDAM</a:t>
            </a:r>
            <a:r>
              <a:rPr sz="1800" b="1" spc="-145" dirty="0">
                <a:solidFill>
                  <a:srgbClr val="29B354"/>
                </a:solidFill>
                <a:latin typeface="MetaOT-Book"/>
                <a:cs typeface="MetaOT-Book"/>
              </a:rPr>
              <a:t> </a:t>
            </a:r>
            <a:r>
              <a:rPr sz="1800" b="1" spc="-75" dirty="0">
                <a:solidFill>
                  <a:srgbClr val="29B354"/>
                </a:solidFill>
                <a:latin typeface="MetaOT-Book"/>
                <a:cs typeface="MetaOT-Book"/>
              </a:rPr>
              <a:t>danışanlarımızın</a:t>
            </a:r>
            <a:r>
              <a:rPr sz="1800" b="1" spc="-145" dirty="0">
                <a:solidFill>
                  <a:srgbClr val="29B354"/>
                </a:solidFill>
                <a:latin typeface="MetaOT-Book"/>
                <a:cs typeface="MetaOT-Book"/>
              </a:rPr>
              <a:t> </a:t>
            </a:r>
            <a:r>
              <a:rPr sz="1800" b="1" spc="-75" dirty="0">
                <a:solidFill>
                  <a:srgbClr val="29B354"/>
                </a:solidFill>
                <a:latin typeface="MetaOT-Book"/>
                <a:cs typeface="MetaOT-Book"/>
              </a:rPr>
              <a:t>ailelerinden</a:t>
            </a:r>
            <a:r>
              <a:rPr sz="1800" b="1" spc="-145" dirty="0">
                <a:solidFill>
                  <a:srgbClr val="29B354"/>
                </a:solidFill>
                <a:latin typeface="MetaOT-Book"/>
                <a:cs typeface="MetaOT-Book"/>
              </a:rPr>
              <a:t> </a:t>
            </a:r>
            <a:r>
              <a:rPr sz="1800" b="1" spc="-65" dirty="0">
                <a:solidFill>
                  <a:srgbClr val="29B354"/>
                </a:solidFill>
                <a:latin typeface="MetaOT-Book"/>
                <a:cs typeface="MetaOT-Book"/>
              </a:rPr>
              <a:t>gelen</a:t>
            </a:r>
            <a:r>
              <a:rPr sz="1800" b="1" spc="-145" dirty="0">
                <a:solidFill>
                  <a:srgbClr val="29B354"/>
                </a:solidFill>
                <a:latin typeface="MetaOT-Book"/>
                <a:cs typeface="MetaOT-Book"/>
              </a:rPr>
              <a:t> </a:t>
            </a:r>
            <a:r>
              <a:rPr sz="1800" b="1" spc="-45" dirty="0">
                <a:solidFill>
                  <a:srgbClr val="29B354"/>
                </a:solidFill>
                <a:latin typeface="MetaOT-Book"/>
                <a:cs typeface="MetaOT-Book"/>
              </a:rPr>
              <a:t>bu</a:t>
            </a:r>
            <a:r>
              <a:rPr sz="1800" b="1" spc="-145" dirty="0">
                <a:solidFill>
                  <a:srgbClr val="29B354"/>
                </a:solidFill>
                <a:latin typeface="MetaOT-Book"/>
                <a:cs typeface="MetaOT-Book"/>
              </a:rPr>
              <a:t> </a:t>
            </a:r>
            <a:r>
              <a:rPr sz="1800" b="1" spc="-80" dirty="0">
                <a:solidFill>
                  <a:srgbClr val="29B354"/>
                </a:solidFill>
                <a:latin typeface="MetaOT-Book"/>
                <a:cs typeface="MetaOT-Book"/>
              </a:rPr>
              <a:t>bildirimler  </a:t>
            </a:r>
            <a:r>
              <a:rPr sz="1800" b="1" spc="-65" dirty="0">
                <a:solidFill>
                  <a:srgbClr val="29B354"/>
                </a:solidFill>
                <a:latin typeface="MetaOT-Book"/>
                <a:cs typeface="MetaOT-Book"/>
              </a:rPr>
              <a:t>bizim</a:t>
            </a:r>
            <a:r>
              <a:rPr sz="1800" b="1" spc="-150" dirty="0">
                <a:solidFill>
                  <a:srgbClr val="29B354"/>
                </a:solidFill>
                <a:latin typeface="MetaOT-Book"/>
                <a:cs typeface="MetaOT-Book"/>
              </a:rPr>
              <a:t> </a:t>
            </a:r>
            <a:r>
              <a:rPr sz="1800" b="1" spc="-40" dirty="0">
                <a:solidFill>
                  <a:srgbClr val="29B354"/>
                </a:solidFill>
                <a:latin typeface="MetaOT-Book"/>
                <a:cs typeface="MetaOT-Book"/>
              </a:rPr>
              <a:t>en</a:t>
            </a:r>
            <a:r>
              <a:rPr sz="1800" b="1" spc="-145" dirty="0">
                <a:solidFill>
                  <a:srgbClr val="29B354"/>
                </a:solidFill>
                <a:latin typeface="MetaOT-Book"/>
                <a:cs typeface="MetaOT-Book"/>
              </a:rPr>
              <a:t> </a:t>
            </a:r>
            <a:r>
              <a:rPr sz="1800" b="1" spc="-70" dirty="0">
                <a:solidFill>
                  <a:srgbClr val="29B354"/>
                </a:solidFill>
                <a:latin typeface="MetaOT-Book"/>
                <a:cs typeface="MetaOT-Book"/>
              </a:rPr>
              <a:t>büyük</a:t>
            </a:r>
            <a:r>
              <a:rPr sz="1800" b="1" spc="-200" dirty="0">
                <a:solidFill>
                  <a:srgbClr val="29B354"/>
                </a:solidFill>
                <a:latin typeface="MetaOT-Book"/>
                <a:cs typeface="MetaOT-Book"/>
              </a:rPr>
              <a:t> </a:t>
            </a:r>
            <a:r>
              <a:rPr sz="1800" b="1" spc="-75" dirty="0">
                <a:solidFill>
                  <a:srgbClr val="29B354"/>
                </a:solidFill>
                <a:latin typeface="MetaOT-Book"/>
                <a:cs typeface="MetaOT-Book"/>
              </a:rPr>
              <a:t>motivasyon</a:t>
            </a:r>
            <a:r>
              <a:rPr sz="1800" b="1" spc="-145" dirty="0">
                <a:solidFill>
                  <a:srgbClr val="29B354"/>
                </a:solidFill>
                <a:latin typeface="MetaOT-Book"/>
                <a:cs typeface="MetaOT-Book"/>
              </a:rPr>
              <a:t> </a:t>
            </a:r>
            <a:r>
              <a:rPr sz="1800" b="1" spc="-85" dirty="0">
                <a:solidFill>
                  <a:srgbClr val="29B354"/>
                </a:solidFill>
                <a:latin typeface="MetaOT-Book"/>
                <a:cs typeface="MetaOT-Book"/>
              </a:rPr>
              <a:t>kaynağımız...</a:t>
            </a:r>
            <a:endParaRPr sz="1800" b="1" dirty="0">
              <a:latin typeface="MetaOT-Book"/>
              <a:cs typeface="MetaOT-Book"/>
            </a:endParaRPr>
          </a:p>
        </p:txBody>
      </p:sp>
      <p:sp>
        <p:nvSpPr>
          <p:cNvPr id="30" name="Rectangle 70">
            <a:extLst>
              <a:ext uri="{FF2B5EF4-FFF2-40B4-BE49-F238E27FC236}">
                <a16:creationId xmlns:a16="http://schemas.microsoft.com/office/drawing/2014/main" id="{AB1C48F6-F431-41F7-96CA-9D0703600E90}"/>
              </a:ext>
            </a:extLst>
          </p:cNvPr>
          <p:cNvSpPr/>
          <p:nvPr/>
        </p:nvSpPr>
        <p:spPr>
          <a:xfrm>
            <a:off x="826742" y="1114470"/>
            <a:ext cx="63899" cy="715477"/>
          </a:xfrm>
          <a:prstGeom prst="rect">
            <a:avLst/>
          </a:prstGeom>
          <a:solidFill>
            <a:srgbClr val="00B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300">
              <a:defRPr/>
            </a:pPr>
            <a:endParaRPr lang="en-US" sz="1489">
              <a:solidFill>
                <a:srgbClr val="FFFFFF"/>
              </a:solidFill>
              <a:latin typeface="Calibri" panose="020F0502020204030204"/>
            </a:endParaRPr>
          </a:p>
        </p:txBody>
      </p:sp>
      <p:sp>
        <p:nvSpPr>
          <p:cNvPr id="31" name="Rectangle 69">
            <a:extLst>
              <a:ext uri="{FF2B5EF4-FFF2-40B4-BE49-F238E27FC236}">
                <a16:creationId xmlns:a16="http://schemas.microsoft.com/office/drawing/2014/main" id="{772AF99F-8F72-4705-A128-E039B7F3FECE}"/>
              </a:ext>
            </a:extLst>
          </p:cNvPr>
          <p:cNvSpPr/>
          <p:nvPr/>
        </p:nvSpPr>
        <p:spPr>
          <a:xfrm>
            <a:off x="856151" y="1108534"/>
            <a:ext cx="4508882"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DANIŞANLARIMIZDAN MESAJLAR</a:t>
            </a:r>
          </a:p>
        </p:txBody>
      </p:sp>
      <p:sp>
        <p:nvSpPr>
          <p:cNvPr id="32" name="object 16"/>
          <p:cNvSpPr txBox="1"/>
          <p:nvPr/>
        </p:nvSpPr>
        <p:spPr>
          <a:xfrm>
            <a:off x="5717013" y="4175623"/>
            <a:ext cx="2659483" cy="753410"/>
          </a:xfrm>
          <a:prstGeom prst="rect">
            <a:avLst/>
          </a:prstGeom>
        </p:spPr>
        <p:txBody>
          <a:bodyPr vert="horz" wrap="square" lIns="0" tIns="14604" rIns="0" bIns="0" rtlCol="0">
            <a:spAutoFit/>
          </a:bodyPr>
          <a:lstStyle/>
          <a:p>
            <a:pPr marL="12700" algn="ctr">
              <a:lnSpc>
                <a:spcPct val="100000"/>
              </a:lnSpc>
              <a:spcBef>
                <a:spcPts val="114"/>
              </a:spcBef>
            </a:pPr>
            <a:r>
              <a:rPr lang="tr-TR" sz="1600" spc="5" dirty="0">
                <a:solidFill>
                  <a:srgbClr val="231F20"/>
                </a:solidFill>
                <a:cs typeface="MetaOT-Light"/>
              </a:rPr>
              <a:t>Babam temiz kalınca ilk defa «baba» olduğunu fark etti, </a:t>
            </a:r>
            <a:r>
              <a:rPr lang="tr-TR" sz="1600" spc="5" dirty="0" err="1">
                <a:solidFill>
                  <a:srgbClr val="231F20"/>
                </a:solidFill>
                <a:cs typeface="MetaOT-Light"/>
              </a:rPr>
              <a:t>Yedam’a</a:t>
            </a:r>
            <a:r>
              <a:rPr lang="tr-TR" sz="1600" spc="5" dirty="0">
                <a:solidFill>
                  <a:srgbClr val="231F20"/>
                </a:solidFill>
                <a:cs typeface="MetaOT-Light"/>
              </a:rPr>
              <a:t> teşekkür ederim. </a:t>
            </a:r>
            <a:endParaRPr sz="1600" dirty="0">
              <a:cs typeface="MetaOT-Light"/>
            </a:endParaRPr>
          </a:p>
        </p:txBody>
      </p:sp>
      <p:sp>
        <p:nvSpPr>
          <p:cNvPr id="4" name="Slayt Numarası Yer Tutucusu 3"/>
          <p:cNvSpPr>
            <a:spLocks noGrp="1"/>
          </p:cNvSpPr>
          <p:nvPr>
            <p:ph type="sldNum" sz="quarter" idx="7"/>
          </p:nvPr>
        </p:nvSpPr>
        <p:spPr/>
        <p:txBody>
          <a:bodyPr/>
          <a:lstStyle/>
          <a:p>
            <a:fld id="{B6F15528-21DE-4FAA-801E-634DDDAF4B2B}" type="slidenum">
              <a:rPr lang="tr-TR" smtClean="0"/>
              <a:t>17</a:t>
            </a:fld>
            <a:endParaRPr lang="tr-TR"/>
          </a:p>
        </p:txBody>
      </p:sp>
      <p:sp>
        <p:nvSpPr>
          <p:cNvPr id="26" name="object 14"/>
          <p:cNvSpPr/>
          <p:nvPr/>
        </p:nvSpPr>
        <p:spPr>
          <a:xfrm>
            <a:off x="725619" y="455028"/>
            <a:ext cx="248860" cy="873386"/>
          </a:xfrm>
          <a:custGeom>
            <a:avLst/>
            <a:gdLst/>
            <a:ahLst/>
            <a:cxnLst/>
            <a:rect l="l" t="t" r="r" b="b"/>
            <a:pathLst>
              <a:path w="140335" h="409575">
                <a:moveTo>
                  <a:pt x="139903" y="0"/>
                </a:moveTo>
                <a:lnTo>
                  <a:pt x="71384" y="25786"/>
                </a:lnTo>
                <a:lnTo>
                  <a:pt x="25700" y="88035"/>
                </a:lnTo>
                <a:lnTo>
                  <a:pt x="11422" y="132832"/>
                </a:lnTo>
                <a:lnTo>
                  <a:pt x="2855" y="186744"/>
                </a:lnTo>
                <a:lnTo>
                  <a:pt x="0" y="249770"/>
                </a:lnTo>
                <a:lnTo>
                  <a:pt x="0" y="409295"/>
                </a:lnTo>
                <a:lnTo>
                  <a:pt x="139903" y="409295"/>
                </a:lnTo>
                <a:lnTo>
                  <a:pt x="139903" y="185966"/>
                </a:lnTo>
                <a:lnTo>
                  <a:pt x="89369" y="185966"/>
                </a:lnTo>
                <a:lnTo>
                  <a:pt x="92527" y="150516"/>
                </a:lnTo>
                <a:lnTo>
                  <a:pt x="102001" y="121969"/>
                </a:lnTo>
                <a:lnTo>
                  <a:pt x="117793" y="100325"/>
                </a:lnTo>
                <a:lnTo>
                  <a:pt x="139903" y="85585"/>
                </a:lnTo>
                <a:lnTo>
                  <a:pt x="139903" y="0"/>
                </a:lnTo>
                <a:close/>
              </a:path>
            </a:pathLst>
          </a:custGeom>
          <a:solidFill>
            <a:srgbClr val="00863D"/>
          </a:solidFill>
          <a:ln>
            <a:solidFill>
              <a:srgbClr val="00863D"/>
            </a:solidFill>
          </a:ln>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3F69C0DA-72C6-E34D-A731-D3EEF22B0D10}"/>
              </a:ext>
            </a:extLst>
          </p:cNvPr>
          <p:cNvPicPr>
            <a:picLocks noChangeAspect="1"/>
          </p:cNvPicPr>
          <p:nvPr/>
        </p:nvPicPr>
        <p:blipFill>
          <a:blip r:embed="rId2"/>
          <a:stretch>
            <a:fillRect/>
          </a:stretch>
        </p:blipFill>
        <p:spPr>
          <a:xfrm>
            <a:off x="890641" y="-439663"/>
            <a:ext cx="3580892" cy="5976396"/>
          </a:xfrm>
          <a:prstGeom prst="rect">
            <a:avLst/>
          </a:prstGeom>
        </p:spPr>
      </p:pic>
      <p:sp>
        <p:nvSpPr>
          <p:cNvPr id="3" name="object 3"/>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5" name="object 5"/>
          <p:cNvSpPr/>
          <p:nvPr/>
        </p:nvSpPr>
        <p:spPr>
          <a:xfrm>
            <a:off x="8846578" y="714603"/>
            <a:ext cx="981417" cy="617406"/>
          </a:xfrm>
          <a:prstGeom prst="rect">
            <a:avLst/>
          </a:prstGeom>
          <a:blipFill>
            <a:blip r:embed="rId3" cstate="print"/>
            <a:stretch>
              <a:fillRect/>
            </a:stretch>
          </a:blipFill>
        </p:spPr>
        <p:txBody>
          <a:bodyPr wrap="square" lIns="0" tIns="0" rIns="0" bIns="0" rtlCol="0"/>
          <a:lstStyle/>
          <a:p>
            <a:endParaRPr/>
          </a:p>
        </p:txBody>
      </p:sp>
      <p:sp>
        <p:nvSpPr>
          <p:cNvPr id="9" name="Rectangle 69">
            <a:extLst>
              <a:ext uri="{FF2B5EF4-FFF2-40B4-BE49-F238E27FC236}">
                <a16:creationId xmlns:a16="http://schemas.microsoft.com/office/drawing/2014/main" id="{772AF99F-8F72-4705-A128-E039B7F3FECE}"/>
              </a:ext>
            </a:extLst>
          </p:cNvPr>
          <p:cNvSpPr/>
          <p:nvPr/>
        </p:nvSpPr>
        <p:spPr>
          <a:xfrm>
            <a:off x="755013" y="1395103"/>
            <a:ext cx="3594845"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 ÜMRANİYE</a:t>
            </a:r>
          </a:p>
        </p:txBody>
      </p:sp>
      <p:sp>
        <p:nvSpPr>
          <p:cNvPr id="4" name="Slayt Numarası Yer Tutucusu 3"/>
          <p:cNvSpPr>
            <a:spLocks noGrp="1"/>
          </p:cNvSpPr>
          <p:nvPr>
            <p:ph type="sldNum" sz="quarter" idx="7"/>
          </p:nvPr>
        </p:nvSpPr>
        <p:spPr/>
        <p:txBody>
          <a:bodyPr/>
          <a:lstStyle/>
          <a:p>
            <a:fld id="{B6F15528-21DE-4FAA-801E-634DDDAF4B2B}" type="slidenum">
              <a:rPr lang="tr-TR" smtClean="0"/>
              <a:t>18</a:t>
            </a:fld>
            <a:endParaRPr lang="tr-TR"/>
          </a:p>
        </p:txBody>
      </p:sp>
      <p:sp>
        <p:nvSpPr>
          <p:cNvPr id="7" name="Rectangle 69">
            <a:extLst>
              <a:ext uri="{FF2B5EF4-FFF2-40B4-BE49-F238E27FC236}">
                <a16:creationId xmlns:a16="http://schemas.microsoft.com/office/drawing/2014/main" id="{772AF99F-8F72-4705-A128-E039B7F3FECE}"/>
              </a:ext>
            </a:extLst>
          </p:cNvPr>
          <p:cNvSpPr/>
          <p:nvPr/>
        </p:nvSpPr>
        <p:spPr>
          <a:xfrm>
            <a:off x="5152921" y="1395103"/>
            <a:ext cx="3594845"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 KONYA</a:t>
            </a:r>
          </a:p>
        </p:txBody>
      </p:sp>
      <p:sp>
        <p:nvSpPr>
          <p:cNvPr id="10" name="object 8"/>
          <p:cNvSpPr/>
          <p:nvPr/>
        </p:nvSpPr>
        <p:spPr>
          <a:xfrm>
            <a:off x="5152921" y="2333625"/>
            <a:ext cx="3594845" cy="3203108"/>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5" name="object 5"/>
          <p:cNvSpPr/>
          <p:nvPr/>
        </p:nvSpPr>
        <p:spPr>
          <a:xfrm>
            <a:off x="8846578" y="714603"/>
            <a:ext cx="981417" cy="617406"/>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826742" y="2120656"/>
            <a:ext cx="3630804" cy="3337170"/>
          </a:xfrm>
          <a:prstGeom prst="rect">
            <a:avLst/>
          </a:prstGeom>
          <a:blipFill>
            <a:blip r:embed="rId3" cstate="print"/>
            <a:stretch>
              <a:fillRect/>
            </a:stretch>
          </a:blipFill>
        </p:spPr>
        <p:txBody>
          <a:bodyPr wrap="square" lIns="0" tIns="0" rIns="0" bIns="0" rtlCol="0"/>
          <a:lstStyle/>
          <a:p>
            <a:endParaRPr/>
          </a:p>
        </p:txBody>
      </p:sp>
      <p:sp>
        <p:nvSpPr>
          <p:cNvPr id="9" name="Rectangle 69">
            <a:extLst>
              <a:ext uri="{FF2B5EF4-FFF2-40B4-BE49-F238E27FC236}">
                <a16:creationId xmlns:a16="http://schemas.microsoft.com/office/drawing/2014/main" id="{772AF99F-8F72-4705-A128-E039B7F3FECE}"/>
              </a:ext>
            </a:extLst>
          </p:cNvPr>
          <p:cNvSpPr/>
          <p:nvPr/>
        </p:nvSpPr>
        <p:spPr>
          <a:xfrm>
            <a:off x="844721" y="1270683"/>
            <a:ext cx="3594845"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 ÇORUM</a:t>
            </a:r>
          </a:p>
        </p:txBody>
      </p:sp>
      <p:sp>
        <p:nvSpPr>
          <p:cNvPr id="10" name="object 7"/>
          <p:cNvSpPr/>
          <p:nvPr/>
        </p:nvSpPr>
        <p:spPr>
          <a:xfrm>
            <a:off x="5346700" y="2165311"/>
            <a:ext cx="3593501" cy="3292515"/>
          </a:xfrm>
          <a:prstGeom prst="rect">
            <a:avLst/>
          </a:prstGeom>
          <a:blipFill>
            <a:blip r:embed="rId4" cstate="print"/>
            <a:stretch>
              <a:fillRect/>
            </a:stretch>
          </a:blipFill>
        </p:spPr>
        <p:txBody>
          <a:bodyPr wrap="square" lIns="0" tIns="0" rIns="0" bIns="0" rtlCol="0"/>
          <a:lstStyle/>
          <a:p>
            <a:endParaRPr/>
          </a:p>
        </p:txBody>
      </p:sp>
      <p:sp>
        <p:nvSpPr>
          <p:cNvPr id="11" name="Rectangle 69">
            <a:extLst>
              <a:ext uri="{FF2B5EF4-FFF2-40B4-BE49-F238E27FC236}">
                <a16:creationId xmlns:a16="http://schemas.microsoft.com/office/drawing/2014/main" id="{772AF99F-8F72-4705-A128-E039B7F3FECE}"/>
              </a:ext>
            </a:extLst>
          </p:cNvPr>
          <p:cNvSpPr/>
          <p:nvPr/>
        </p:nvSpPr>
        <p:spPr>
          <a:xfrm>
            <a:off x="5328920" y="1270683"/>
            <a:ext cx="3594845"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 ANKARA</a:t>
            </a:r>
          </a:p>
        </p:txBody>
      </p:sp>
      <p:sp>
        <p:nvSpPr>
          <p:cNvPr id="4" name="Slayt Numarası Yer Tutucusu 3"/>
          <p:cNvSpPr>
            <a:spLocks noGrp="1"/>
          </p:cNvSpPr>
          <p:nvPr>
            <p:ph type="sldNum" sz="quarter" idx="7"/>
          </p:nvPr>
        </p:nvSpPr>
        <p:spPr/>
        <p:txBody>
          <a:bodyPr/>
          <a:lstStyle/>
          <a:p>
            <a:fld id="{B6F15528-21DE-4FAA-801E-634DDDAF4B2B}" type="slidenum">
              <a:rPr lang="tr-TR" smtClean="0"/>
              <a:t>19</a:t>
            </a:fld>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5" name="object 5"/>
          <p:cNvSpPr/>
          <p:nvPr/>
        </p:nvSpPr>
        <p:spPr>
          <a:xfrm>
            <a:off x="8846578" y="714603"/>
            <a:ext cx="981417" cy="617406"/>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904240" y="2181225"/>
            <a:ext cx="3512466" cy="2938294"/>
          </a:xfrm>
          <a:prstGeom prst="rect">
            <a:avLst/>
          </a:prstGeom>
          <a:blipFill>
            <a:blip r:embed="rId3" cstate="print"/>
            <a:stretch>
              <a:fillRect/>
            </a:stretch>
          </a:blipFill>
        </p:spPr>
        <p:txBody>
          <a:bodyPr wrap="square" lIns="0" tIns="0" rIns="0" bIns="0" rtlCol="0"/>
          <a:lstStyle/>
          <a:p>
            <a:endParaRPr/>
          </a:p>
        </p:txBody>
      </p:sp>
      <p:sp>
        <p:nvSpPr>
          <p:cNvPr id="9" name="Rectangle 69">
            <a:extLst>
              <a:ext uri="{FF2B5EF4-FFF2-40B4-BE49-F238E27FC236}">
                <a16:creationId xmlns:a16="http://schemas.microsoft.com/office/drawing/2014/main" id="{772AF99F-8F72-4705-A128-E039B7F3FECE}"/>
              </a:ext>
            </a:extLst>
          </p:cNvPr>
          <p:cNvSpPr/>
          <p:nvPr/>
        </p:nvSpPr>
        <p:spPr>
          <a:xfrm>
            <a:off x="844721" y="1270683"/>
            <a:ext cx="3594845"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 BURSA</a:t>
            </a:r>
          </a:p>
        </p:txBody>
      </p:sp>
      <p:sp>
        <p:nvSpPr>
          <p:cNvPr id="11" name="object 7"/>
          <p:cNvSpPr/>
          <p:nvPr/>
        </p:nvSpPr>
        <p:spPr>
          <a:xfrm>
            <a:off x="5041900" y="2181225"/>
            <a:ext cx="3505200" cy="2938293"/>
          </a:xfrm>
          <a:prstGeom prst="rect">
            <a:avLst/>
          </a:prstGeom>
          <a:blipFill>
            <a:blip r:embed="rId4" cstate="print"/>
            <a:stretch>
              <a:fillRect/>
            </a:stretch>
          </a:blipFill>
        </p:spPr>
        <p:txBody>
          <a:bodyPr wrap="square" lIns="0" tIns="0" rIns="0" bIns="0" rtlCol="0"/>
          <a:lstStyle/>
          <a:p>
            <a:endParaRPr/>
          </a:p>
        </p:txBody>
      </p:sp>
      <p:sp>
        <p:nvSpPr>
          <p:cNvPr id="12" name="Rectangle 69">
            <a:extLst>
              <a:ext uri="{FF2B5EF4-FFF2-40B4-BE49-F238E27FC236}">
                <a16:creationId xmlns:a16="http://schemas.microsoft.com/office/drawing/2014/main" id="{772AF99F-8F72-4705-A128-E039B7F3FECE}"/>
              </a:ext>
            </a:extLst>
          </p:cNvPr>
          <p:cNvSpPr/>
          <p:nvPr/>
        </p:nvSpPr>
        <p:spPr>
          <a:xfrm>
            <a:off x="5029200" y="1270683"/>
            <a:ext cx="3594845"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 AYDIN</a:t>
            </a:r>
          </a:p>
        </p:txBody>
      </p:sp>
      <p:sp>
        <p:nvSpPr>
          <p:cNvPr id="4" name="Slayt Numarası Yer Tutucusu 3"/>
          <p:cNvSpPr>
            <a:spLocks noGrp="1"/>
          </p:cNvSpPr>
          <p:nvPr>
            <p:ph type="sldNum" sz="quarter" idx="7"/>
          </p:nvPr>
        </p:nvSpPr>
        <p:spPr/>
        <p:txBody>
          <a:bodyPr/>
          <a:lstStyle/>
          <a:p>
            <a:fld id="{B6F15528-21DE-4FAA-801E-634DDDAF4B2B}" type="slidenum">
              <a:rPr lang="tr-TR" smtClean="0"/>
              <a:t>20</a:t>
            </a:fld>
            <a:endParaRPr lang="tr-T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5" name="object 5"/>
          <p:cNvSpPr/>
          <p:nvPr/>
        </p:nvSpPr>
        <p:spPr>
          <a:xfrm>
            <a:off x="8846578" y="714603"/>
            <a:ext cx="981417" cy="617406"/>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1079999" y="1905164"/>
            <a:ext cx="3028864" cy="403484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4252683" y="1905165"/>
            <a:ext cx="3023539" cy="4034840"/>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7399108" y="1905165"/>
            <a:ext cx="2266416" cy="4034840"/>
          </a:xfrm>
          <a:prstGeom prst="rect">
            <a:avLst/>
          </a:prstGeom>
          <a:blipFill>
            <a:blip r:embed="rId5" cstate="print"/>
            <a:stretch>
              <a:fillRect/>
            </a:stretch>
          </a:blipFill>
        </p:spPr>
        <p:txBody>
          <a:bodyPr wrap="square" lIns="0" tIns="0" rIns="0" bIns="0" rtlCol="0"/>
          <a:lstStyle/>
          <a:p>
            <a:endParaRPr/>
          </a:p>
        </p:txBody>
      </p:sp>
      <p:sp>
        <p:nvSpPr>
          <p:cNvPr id="10" name="Rectangle 69">
            <a:extLst>
              <a:ext uri="{FF2B5EF4-FFF2-40B4-BE49-F238E27FC236}">
                <a16:creationId xmlns:a16="http://schemas.microsoft.com/office/drawing/2014/main" id="{772AF99F-8F72-4705-A128-E039B7F3FECE}"/>
              </a:ext>
            </a:extLst>
          </p:cNvPr>
          <p:cNvSpPr/>
          <p:nvPr/>
        </p:nvSpPr>
        <p:spPr>
          <a:xfrm>
            <a:off x="927100" y="1024355"/>
            <a:ext cx="3594845"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 ELAZIĞ</a:t>
            </a:r>
          </a:p>
        </p:txBody>
      </p:sp>
      <p:sp>
        <p:nvSpPr>
          <p:cNvPr id="4" name="Slayt Numarası Yer Tutucusu 3"/>
          <p:cNvSpPr>
            <a:spLocks noGrp="1"/>
          </p:cNvSpPr>
          <p:nvPr>
            <p:ph type="sldNum" sz="quarter" idx="7"/>
          </p:nvPr>
        </p:nvSpPr>
        <p:spPr/>
        <p:txBody>
          <a:bodyPr/>
          <a:lstStyle/>
          <a:p>
            <a:fld id="{B6F15528-21DE-4FAA-801E-634DDDAF4B2B}" type="slidenum">
              <a:rPr lang="tr-TR" smtClean="0"/>
              <a:t>21</a:t>
            </a:fld>
            <a:endParaRPr 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p:nvPr/>
        </p:nvSpPr>
        <p:spPr>
          <a:xfrm>
            <a:off x="1079500" y="2069227"/>
            <a:ext cx="7451988" cy="3609562"/>
          </a:xfrm>
          <a:prstGeom prst="rect">
            <a:avLst/>
          </a:prstGeom>
          <a:blipFill>
            <a:blip r:embed="rId2" cstate="print"/>
            <a:stretch>
              <a:fillRect/>
            </a:stretch>
          </a:blipFill>
        </p:spPr>
        <p:txBody>
          <a:bodyPr wrap="square" lIns="0" tIns="0" rIns="0" bIns="0" rtlCol="0"/>
          <a:lstStyle/>
          <a:p>
            <a:endParaRPr/>
          </a:p>
        </p:txBody>
      </p:sp>
      <p:sp>
        <p:nvSpPr>
          <p:cNvPr id="8" name="object 3">
            <a:extLst>
              <a:ext uri="{FF2B5EF4-FFF2-40B4-BE49-F238E27FC236}">
                <a16:creationId xmlns:a16="http://schemas.microsoft.com/office/drawing/2014/main" id="{E215011E-8266-084B-8CD1-FC93038E181D}"/>
              </a:ext>
            </a:extLst>
          </p:cNvPr>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9" name="object 5">
            <a:extLst>
              <a:ext uri="{FF2B5EF4-FFF2-40B4-BE49-F238E27FC236}">
                <a16:creationId xmlns:a16="http://schemas.microsoft.com/office/drawing/2014/main" id="{8D608BA4-8DA4-0B49-BE54-83A4E979FFBB}"/>
              </a:ext>
            </a:extLst>
          </p:cNvPr>
          <p:cNvSpPr/>
          <p:nvPr/>
        </p:nvSpPr>
        <p:spPr>
          <a:xfrm>
            <a:off x="8846578" y="714603"/>
            <a:ext cx="981417" cy="617406"/>
          </a:xfrm>
          <a:prstGeom prst="rect">
            <a:avLst/>
          </a:prstGeom>
          <a:blipFill>
            <a:blip r:embed="rId3" cstate="print"/>
            <a:stretch>
              <a:fillRect/>
            </a:stretch>
          </a:blipFill>
        </p:spPr>
        <p:txBody>
          <a:bodyPr wrap="square" lIns="0" tIns="0" rIns="0" bIns="0" rtlCol="0"/>
          <a:lstStyle/>
          <a:p>
            <a:endParaRPr/>
          </a:p>
        </p:txBody>
      </p:sp>
      <p:sp>
        <p:nvSpPr>
          <p:cNvPr id="10" name="Rectangle 69">
            <a:extLst>
              <a:ext uri="{FF2B5EF4-FFF2-40B4-BE49-F238E27FC236}">
                <a16:creationId xmlns:a16="http://schemas.microsoft.com/office/drawing/2014/main" id="{772AF99F-8F72-4705-A128-E039B7F3FECE}"/>
              </a:ext>
            </a:extLst>
          </p:cNvPr>
          <p:cNvSpPr/>
          <p:nvPr/>
        </p:nvSpPr>
        <p:spPr>
          <a:xfrm>
            <a:off x="1003300" y="1060771"/>
            <a:ext cx="3594845"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 MUĞLA</a:t>
            </a:r>
          </a:p>
        </p:txBody>
      </p:sp>
      <p:sp>
        <p:nvSpPr>
          <p:cNvPr id="3" name="Slayt Numarası Yer Tutucusu 2"/>
          <p:cNvSpPr>
            <a:spLocks noGrp="1"/>
          </p:cNvSpPr>
          <p:nvPr>
            <p:ph type="sldNum" sz="quarter" idx="7"/>
          </p:nvPr>
        </p:nvSpPr>
        <p:spPr/>
        <p:txBody>
          <a:bodyPr/>
          <a:lstStyle/>
          <a:p>
            <a:fld id="{B6F15528-21DE-4FAA-801E-634DDDAF4B2B}" type="slidenum">
              <a:rPr lang="tr-TR" smtClean="0"/>
              <a:t>22</a:t>
            </a:fld>
            <a:endParaRPr lang="tr-T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p:nvPr/>
        </p:nvSpPr>
        <p:spPr>
          <a:xfrm>
            <a:off x="1296000" y="1902628"/>
            <a:ext cx="2554652" cy="4519774"/>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3999000" y="1902628"/>
            <a:ext cx="4749000" cy="2672643"/>
          </a:xfrm>
          <a:prstGeom prst="rect">
            <a:avLst/>
          </a:prstGeom>
          <a:blipFill>
            <a:blip r:embed="rId3" cstate="print"/>
            <a:stretch>
              <a:fillRect/>
            </a:stretch>
          </a:blipFill>
        </p:spPr>
        <p:txBody>
          <a:bodyPr wrap="square" lIns="0" tIns="0" rIns="0" bIns="0" rtlCol="0"/>
          <a:lstStyle/>
          <a:p>
            <a:endParaRPr/>
          </a:p>
        </p:txBody>
      </p:sp>
      <p:sp>
        <p:nvSpPr>
          <p:cNvPr id="9" name="object 3">
            <a:extLst>
              <a:ext uri="{FF2B5EF4-FFF2-40B4-BE49-F238E27FC236}">
                <a16:creationId xmlns:a16="http://schemas.microsoft.com/office/drawing/2014/main" id="{6D7A4504-6A60-CA4E-96FC-F7F29CBC5317}"/>
              </a:ext>
            </a:extLst>
          </p:cNvPr>
          <p:cNvSpPr/>
          <p:nvPr/>
        </p:nvSpPr>
        <p:spPr>
          <a:xfrm>
            <a:off x="6" y="795141"/>
            <a:ext cx="8747760" cy="0"/>
          </a:xfrm>
          <a:custGeom>
            <a:avLst/>
            <a:gdLst/>
            <a:ahLst/>
            <a:cxnLst/>
            <a:rect l="l" t="t" r="r" b="b"/>
            <a:pathLst>
              <a:path w="8747760">
                <a:moveTo>
                  <a:pt x="8747569" y="0"/>
                </a:moveTo>
                <a:lnTo>
                  <a:pt x="0" y="0"/>
                </a:lnTo>
              </a:path>
            </a:pathLst>
          </a:custGeom>
          <a:ln w="6350">
            <a:solidFill>
              <a:srgbClr val="75897D"/>
            </a:solidFill>
          </a:ln>
        </p:spPr>
        <p:txBody>
          <a:bodyPr wrap="square" lIns="0" tIns="0" rIns="0" bIns="0" rtlCol="0"/>
          <a:lstStyle/>
          <a:p>
            <a:endParaRPr/>
          </a:p>
        </p:txBody>
      </p:sp>
      <p:sp>
        <p:nvSpPr>
          <p:cNvPr id="10" name="object 5">
            <a:extLst>
              <a:ext uri="{FF2B5EF4-FFF2-40B4-BE49-F238E27FC236}">
                <a16:creationId xmlns:a16="http://schemas.microsoft.com/office/drawing/2014/main" id="{3FD4A25D-307A-B94D-B5FE-F7F8CFB24850}"/>
              </a:ext>
            </a:extLst>
          </p:cNvPr>
          <p:cNvSpPr/>
          <p:nvPr/>
        </p:nvSpPr>
        <p:spPr>
          <a:xfrm>
            <a:off x="8846578" y="714603"/>
            <a:ext cx="981417" cy="617406"/>
          </a:xfrm>
          <a:prstGeom prst="rect">
            <a:avLst/>
          </a:prstGeom>
          <a:blipFill>
            <a:blip r:embed="rId4" cstate="print"/>
            <a:stretch>
              <a:fillRect/>
            </a:stretch>
          </a:blipFill>
        </p:spPr>
        <p:txBody>
          <a:bodyPr wrap="square" lIns="0" tIns="0" rIns="0" bIns="0" rtlCol="0"/>
          <a:lstStyle/>
          <a:p>
            <a:endParaRPr/>
          </a:p>
        </p:txBody>
      </p:sp>
      <p:sp>
        <p:nvSpPr>
          <p:cNvPr id="11" name="Rectangle 69">
            <a:extLst>
              <a:ext uri="{FF2B5EF4-FFF2-40B4-BE49-F238E27FC236}">
                <a16:creationId xmlns:a16="http://schemas.microsoft.com/office/drawing/2014/main" id="{772AF99F-8F72-4705-A128-E039B7F3FECE}"/>
              </a:ext>
            </a:extLst>
          </p:cNvPr>
          <p:cNvSpPr/>
          <p:nvPr/>
        </p:nvSpPr>
        <p:spPr>
          <a:xfrm>
            <a:off x="927100" y="1023306"/>
            <a:ext cx="3594845" cy="715522"/>
          </a:xfrm>
          <a:prstGeom prst="rect">
            <a:avLst/>
          </a:prstGeom>
          <a:solidFill>
            <a:srgbClr val="0086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206" b="1" dirty="0">
                <a:solidFill>
                  <a:schemeClr val="tx1"/>
                </a:solidFill>
              </a:rPr>
              <a:t>YEDAM ADANA</a:t>
            </a:r>
          </a:p>
        </p:txBody>
      </p:sp>
      <p:sp>
        <p:nvSpPr>
          <p:cNvPr id="3" name="Slayt Numarası Yer Tutucusu 2"/>
          <p:cNvSpPr>
            <a:spLocks noGrp="1"/>
          </p:cNvSpPr>
          <p:nvPr>
            <p:ph type="sldNum" sz="quarter" idx="7"/>
          </p:nvPr>
        </p:nvSpPr>
        <p:spPr/>
        <p:txBody>
          <a:bodyPr/>
          <a:lstStyle/>
          <a:p>
            <a:fld id="{B6F15528-21DE-4FAA-801E-634DDDAF4B2B}" type="slidenum">
              <a:rPr lang="tr-TR" smtClean="0"/>
              <a:t>23</a:t>
            </a:fld>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CA53E79-0CBF-4503-A3E0-197E1FD787DA}"/>
              </a:ext>
            </a:extLst>
          </p:cNvPr>
          <p:cNvSpPr>
            <a:spLocks noGrp="1"/>
          </p:cNvSpPr>
          <p:nvPr>
            <p:ph type="title"/>
          </p:nvPr>
        </p:nvSpPr>
        <p:spPr/>
        <p:txBody>
          <a:bodyPr/>
          <a:lstStyle/>
          <a:p>
            <a:endParaRPr lang="tr-TR"/>
          </a:p>
        </p:txBody>
      </p:sp>
      <p:sp>
        <p:nvSpPr>
          <p:cNvPr id="3" name="Slayt Numarası Yer Tutucusu 2">
            <a:extLst>
              <a:ext uri="{FF2B5EF4-FFF2-40B4-BE49-F238E27FC236}">
                <a16:creationId xmlns:a16="http://schemas.microsoft.com/office/drawing/2014/main" id="{7D26CC8E-14AA-42A2-9A40-32CF74FA8B00}"/>
              </a:ext>
            </a:extLst>
          </p:cNvPr>
          <p:cNvSpPr>
            <a:spLocks noGrp="1"/>
          </p:cNvSpPr>
          <p:nvPr>
            <p:ph type="sldNum" sz="quarter" idx="7"/>
          </p:nvPr>
        </p:nvSpPr>
        <p:spPr/>
        <p:txBody>
          <a:bodyPr/>
          <a:lstStyle/>
          <a:p>
            <a:fld id="{B6F15528-21DE-4FAA-801E-634DDDAF4B2B}" type="slidenum">
              <a:rPr lang="tr-TR" smtClean="0"/>
              <a:t>24</a:t>
            </a:fld>
            <a:endParaRPr lang="tr-TR"/>
          </a:p>
        </p:txBody>
      </p:sp>
      <p:pic>
        <p:nvPicPr>
          <p:cNvPr id="5" name="Resim 4" descr="açık hava, kar, bina, kaplı içeren bir resim&#10;&#10;Açıklama otomatik olarak oluşturuldu">
            <a:extLst>
              <a:ext uri="{FF2B5EF4-FFF2-40B4-BE49-F238E27FC236}">
                <a16:creationId xmlns:a16="http://schemas.microsoft.com/office/drawing/2014/main" id="{F410A36A-1A79-4011-9689-859D901B02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0083800" cy="7562850"/>
          </a:xfrm>
          <a:prstGeom prst="rect">
            <a:avLst/>
          </a:prstGeom>
        </p:spPr>
      </p:pic>
    </p:spTree>
    <p:extLst>
      <p:ext uri="{BB962C8B-B14F-4D97-AF65-F5344CB8AC3E}">
        <p14:creationId xmlns:p14="http://schemas.microsoft.com/office/powerpoint/2010/main" val="1226045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0"/>
            <a:ext cx="10693400" cy="7562850"/>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object 5">
            <a:extLst>
              <a:ext uri="{FF2B5EF4-FFF2-40B4-BE49-F238E27FC236}">
                <a16:creationId xmlns:a16="http://schemas.microsoft.com/office/drawing/2014/main" id="{667A67FC-4855-C247-877A-74B5E8C7FF02}"/>
              </a:ext>
            </a:extLst>
          </p:cNvPr>
          <p:cNvSpPr/>
          <p:nvPr/>
        </p:nvSpPr>
        <p:spPr>
          <a:xfrm>
            <a:off x="4135439" y="3019425"/>
            <a:ext cx="2422522" cy="1524000"/>
          </a:xfrm>
          <a:prstGeom prst="rect">
            <a:avLst/>
          </a:prstGeom>
          <a:blipFill>
            <a:blip r:embed="rId2" cstate="print"/>
            <a:stretch>
              <a:fillRect/>
            </a:stretch>
          </a:blipFill>
        </p:spPr>
        <p:txBody>
          <a:bodyPr wrap="square" lIns="0" tIns="0" rIns="0" bIns="0" rtlCol="0"/>
          <a:lstStyle/>
          <a:p>
            <a:endParaRPr/>
          </a:p>
        </p:txBody>
      </p:sp>
      <p:sp>
        <p:nvSpPr>
          <p:cNvPr id="3" name="Slayt Numarası Yer Tutucusu 2"/>
          <p:cNvSpPr>
            <a:spLocks noGrp="1"/>
          </p:cNvSpPr>
          <p:nvPr>
            <p:ph type="sldNum" sz="quarter" idx="7"/>
          </p:nvPr>
        </p:nvSpPr>
        <p:spPr/>
        <p:txBody>
          <a:bodyPr/>
          <a:lstStyle/>
          <a:p>
            <a:fld id="{B6F15528-21DE-4FAA-801E-634DDDAF4B2B}" type="slidenum">
              <a:rPr lang="tr-TR" smtClean="0"/>
              <a:t>25</a:t>
            </a:fld>
            <a:endParaRPr lang="tr-TR"/>
          </a:p>
        </p:txBody>
      </p:sp>
    </p:spTree>
    <p:extLst>
      <p:ext uri="{BB962C8B-B14F-4D97-AF65-F5344CB8AC3E}">
        <p14:creationId xmlns:p14="http://schemas.microsoft.com/office/powerpoint/2010/main" val="17340177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425</TotalTime>
  <Words>632</Words>
  <Application>Microsoft Office PowerPoint</Application>
  <PresentationFormat>Özel</PresentationFormat>
  <Paragraphs>199</Paragraphs>
  <Slides>25</Slides>
  <Notes>3</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25</vt:i4>
      </vt:variant>
    </vt:vector>
  </HeadingPairs>
  <TitlesOfParts>
    <vt:vector size="34" baseType="lpstr">
      <vt:lpstr>Arial</vt:lpstr>
      <vt:lpstr>Calibri</vt:lpstr>
      <vt:lpstr>Meta Headline OT</vt:lpstr>
      <vt:lpstr>MetaHeadlineOT-Light</vt:lpstr>
      <vt:lpstr>MetaOT-Book</vt:lpstr>
      <vt:lpstr>MetaOT-Light</vt:lpstr>
      <vt:lpstr>Times New Roman</vt:lpstr>
      <vt:lpstr>Wingdings</vt:lpstr>
      <vt:lpstr>Office Theme</vt:lpstr>
      <vt:lpstr>PowerPoint Sunusu</vt:lpstr>
      <vt:lpstr>YEDAM NEDİR?</vt:lpstr>
      <vt:lpstr>PowerPoint Sunusu</vt:lpstr>
      <vt:lpstr>PowerPoint Sunusu</vt:lpstr>
      <vt:lpstr>Yeşilay Bağımlılık ve Tedavisiyle İlgili Ne Yapıyor ?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YEDAM_Sunum_Mart_2019_SultanISIK.indd</dc:title>
  <dc:creator>Simge Sezer</dc:creator>
  <cp:lastModifiedBy>Betül Turan</cp:lastModifiedBy>
  <cp:revision>57</cp:revision>
  <dcterms:created xsi:type="dcterms:W3CDTF">2019-03-06T08:38:41Z</dcterms:created>
  <dcterms:modified xsi:type="dcterms:W3CDTF">2021-03-19T06:48:32Z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2019-03-05T00:00:00Z</vt:filetime>
  </property>
  <property fmtid="{D5CDD505-2E9C-101B-9397-08002B2CF9AE}" pid="3" name="Creator">
    <vt:lpwstr>Adobe InDesign CC 14.0 (Macintosh)</vt:lpwstr>
  </property>
  <property fmtid="{D5CDD505-2E9C-101B-9397-08002B2CF9AE}" pid="4" name="LastSaved">
    <vt:filetime>2019-03-06T00:00:00Z</vt:filetime>
  </property>
</Properties>
</file>