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75" r:id="rId23"/>
    <p:sldId id="276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2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4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58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2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03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859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5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4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6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18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42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576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92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577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38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361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4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3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821250" y="3870102"/>
            <a:ext cx="5215943" cy="1390918"/>
          </a:xfrm>
        </p:spPr>
        <p:txBody>
          <a:bodyPr>
            <a:normAutofit fontScale="90000"/>
          </a:bodyPr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Peer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Program for High School Youth Prevention of Substance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Abuse</a:t>
            </a: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0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doc.mehmet</a:t>
            </a:r>
            <a:r>
              <a:rPr lang="tr-TR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önemli</a:t>
            </a:r>
            <a:br>
              <a:rPr lang="tr-TR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tr-TR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rehabilitasyon psikolog</a:t>
            </a:r>
            <a:endParaRPr lang="tr-TR" sz="2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500" y="1822362"/>
            <a:ext cx="4013111" cy="343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94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5" y="2603500"/>
            <a:ext cx="6070094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conducted among high school students in Turkey reveal that the prevalence of substance use increases in general, although it varies according to regions and type of substance.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049" y="2693652"/>
            <a:ext cx="48387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5915547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studies on environmental risk factors leading to substance use, friend characteristics and friend influence come to the fore.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789" y="2822082"/>
            <a:ext cx="3995470" cy="341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7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6623885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other words, the friend effect affects both girls and women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of substance use in men.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677" y="2487590"/>
            <a:ext cx="297938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4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745167"/>
            <a:ext cx="6585249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Education (PE); young people are good with their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peers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fact that they interact and identify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educational activity developed based on social learning theory.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304" y="2603500"/>
            <a:ext cx="34561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51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5207209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emphasized that information transfer is easier and more effective when young people who take an active role in peer education have a common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life,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hobby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781" y="2603500"/>
            <a:ext cx="48577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79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4936753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our country, projects related to preventing risky behaviors in young people by using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Peer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carried out by international organizations such as UNICEF and UNFPA.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682" y="2718046"/>
            <a:ext cx="3721994" cy="33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1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037" y="2446985"/>
            <a:ext cx="4790940" cy="3953814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5842715" y="359289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Yeşil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actively uses the peer education model to prevent substance addiction in Turkey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62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1154955" y="2603500"/>
            <a:ext cx="5374634" cy="3416300"/>
          </a:xfrm>
        </p:spPr>
        <p:txBody>
          <a:bodyPr>
            <a:normAutofit/>
          </a:bodyPr>
          <a:lstStyle/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training program applied to the students in the experimental group was organized as 60-minute sessions, a total of thirteen sessions, and was implemented by the researchers.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478" y="2603500"/>
            <a:ext cx="3688955" cy="24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57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5" y="2603500"/>
            <a:ext cx="6778432" cy="34163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1. Self-knowledge: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 of this session is to teach students how self-knowledge happens, the impact of definition on one's behavior, and to encourage students to reflect on themselves.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629" y="2839730"/>
            <a:ext cx="3481476" cy="332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73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5967063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2. Self-Confidence: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what self-confidence is, how it is formed and how it can be increased.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017" y="2960061"/>
            <a:ext cx="4520484" cy="273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7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5" y="2603500"/>
            <a:ext cx="6250397" cy="3416300"/>
          </a:xfrm>
        </p:spPr>
        <p:txBody>
          <a:bodyPr/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3. Communication: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enable students to learn how to communicate effectively by developing their active listening and I-language skills.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505" y="2603500"/>
            <a:ext cx="3856886" cy="26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51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0709" y="2590620"/>
            <a:ext cx="5954036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4: Coping with Anxiety: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the symptoms of anxiety and to teach anxiety coping techniques.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467" y="2743200"/>
            <a:ext cx="3924032" cy="29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49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706531"/>
            <a:ext cx="6585249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5: Coping with anger: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what anger is like and how it is expressed in positive and negative ways.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748" y="2911967"/>
            <a:ext cx="3580327" cy="321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90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5" y="2603500"/>
            <a:ext cx="6044336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6: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Self-d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etermination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shy, aggressive and safe behavior styles and to enable them to practice safe behavior.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082" y="2771640"/>
            <a:ext cx="3696235" cy="324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93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5" y="2603500"/>
            <a:ext cx="5799638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7: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Saying “No”: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this session is to develop students' ability to say no when faced with peer pressure or unwanted demands.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654" y="2794716"/>
            <a:ext cx="3530152" cy="295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99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5670849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8: Decision-Making: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decision-making processes and methods so that they can make effective decisions on their own.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272" y="2603500"/>
            <a:ext cx="4808382" cy="308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27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6289035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9: Smoking: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provide students with information about the harmful substances in cigarettes, the effects of smoking on health, and the reasons for smoking.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082" y="2815039"/>
            <a:ext cx="3515931" cy="287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24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759096"/>
            <a:ext cx="4898116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10: Alcohol: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the general characteristics and harms of alcohol.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225" y="2759096"/>
            <a:ext cx="4636395" cy="25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28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5" y="2603500"/>
            <a:ext cx="5657970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11: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stimulants: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the effects of drugs and stimulants on the brain.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987" y="2759075"/>
            <a:ext cx="4494726" cy="257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76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93652"/>
            <a:ext cx="6121609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12: Addiction: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inform students about addiction, the criteria for addiction, and the development of addiction.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504" y="2993734"/>
            <a:ext cx="3836966" cy="251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21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5271604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13: Addictive substances quiz: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session is to increase and reinforce students' knowledge about addictive substances.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260" y="2719409"/>
            <a:ext cx="4095482" cy="272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37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5" y="2603500"/>
            <a:ext cx="6804190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result,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implementation of the substance addiction prevention program, the level of knowledge of the students participating in this application and the substance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seen that their rejection skills increase and their false beliefs about drugs decrease.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313" y="3339183"/>
            <a:ext cx="322803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02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1000" dirty="0"/>
          </a:p>
        </p:txBody>
      </p:sp>
    </p:spTree>
    <p:extLst>
      <p:ext uri="{BB962C8B-B14F-4D97-AF65-F5344CB8AC3E}">
        <p14:creationId xmlns:p14="http://schemas.microsoft.com/office/powerpoint/2010/main" val="2510392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160</TotalTime>
  <Words>650</Words>
  <Application>Microsoft Office PowerPoint</Application>
  <PresentationFormat>Geniş ekran</PresentationFormat>
  <Paragraphs>38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0" baseType="lpstr">
      <vt:lpstr>Andalus</vt:lpstr>
      <vt:lpstr>Arial</vt:lpstr>
      <vt:lpstr>Century Gothic</vt:lpstr>
      <vt:lpstr>Times New Roman</vt:lpstr>
      <vt:lpstr>Wingdings 3</vt:lpstr>
      <vt:lpstr>İyon Toplantı Odası</vt:lpstr>
      <vt:lpstr>       Peer Education Program for High School Youth Prevention of Substance Abuse    doc.mehmet önemli rehabilitasyon psikolog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 Education Program for High School Youth Prevention of Substance Abuse</dc:title>
  <dc:creator>user</dc:creator>
  <cp:lastModifiedBy>user</cp:lastModifiedBy>
  <cp:revision>21</cp:revision>
  <dcterms:created xsi:type="dcterms:W3CDTF">2021-06-20T16:23:37Z</dcterms:created>
  <dcterms:modified xsi:type="dcterms:W3CDTF">2021-06-20T19:04:15Z</dcterms:modified>
</cp:coreProperties>
</file>